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9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7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88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9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1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6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6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90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6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9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6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24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7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8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8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61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8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5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7D4E-E5F6-466D-A7F6-01763C14EA68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3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4150-EDFF-4023-9A62-F915EFFC6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96432"/>
              </p:ext>
            </p:extLst>
          </p:nvPr>
        </p:nvGraphicFramePr>
        <p:xfrm>
          <a:off x="0" y="-14776"/>
          <a:ext cx="12801600" cy="928921"/>
        </p:xfrm>
        <a:graphic>
          <a:graphicData uri="http://schemas.openxmlformats.org/drawingml/2006/table">
            <a:tbl>
              <a:tblPr/>
              <a:tblGrid>
                <a:gridCol w="12801600"/>
              </a:tblGrid>
              <a:tr h="5551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b="1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zh-CN" altLang="en-US" sz="2400" b="1" i="0" u="none" strike="noStrike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メイリオ" panose="020B0604030504040204" pitchFamily="50" charset="-128"/>
                        </a:rPr>
                        <a:t>学生</a:t>
                      </a:r>
                      <a:r>
                        <a:rPr lang="zh-CN" altLang="en-US" sz="2400" b="1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メイリオ" panose="020B0604030504040204" pitchFamily="50" charset="-128"/>
                        </a:rPr>
                        <a:t>団体　</a:t>
                      </a:r>
                      <a:r>
                        <a:rPr lang="ja-JP" altLang="en-US" sz="2400" b="1" i="0" u="none" strike="noStrike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メイリオ" panose="020B0604030504040204" pitchFamily="50" charset="-128"/>
                        </a:rPr>
                        <a:t>校友会</a:t>
                      </a:r>
                      <a:r>
                        <a:rPr lang="zh-CN" altLang="en-US" sz="2400" b="1" i="0" u="none" strike="noStrike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メイリオ" panose="020B0604030504040204" pitchFamily="50" charset="-128"/>
                        </a:rPr>
                        <a:t>助成</a:t>
                      </a:r>
                      <a:endParaRPr lang="zh-CN" altLang="en-US" sz="24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</a:tr>
              <a:tr h="37379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05219"/>
              </p:ext>
            </p:extLst>
          </p:nvPr>
        </p:nvGraphicFramePr>
        <p:xfrm>
          <a:off x="850035" y="854840"/>
          <a:ext cx="11199090" cy="8156957"/>
        </p:xfrm>
        <a:graphic>
          <a:graphicData uri="http://schemas.openxmlformats.org/drawingml/2006/table">
            <a:tbl>
              <a:tblPr/>
              <a:tblGrid>
                <a:gridCol w="998159"/>
                <a:gridCol w="941324"/>
                <a:gridCol w="2022802"/>
                <a:gridCol w="969509"/>
                <a:gridCol w="2085821"/>
                <a:gridCol w="2092376"/>
                <a:gridCol w="2089099"/>
              </a:tblGrid>
              <a:tr h="5563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助成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種類</a:t>
                      </a:r>
                    </a:p>
                  </a:txBody>
                  <a:tcPr marL="4508" marR="4508" marT="801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助成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対象</a:t>
                      </a: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助成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額</a:t>
                      </a: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申請締め切り日</a:t>
                      </a:r>
                      <a:endParaRPr lang="en-US" altLang="ja-JP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手順</a:t>
                      </a:r>
                      <a:endParaRPr lang="en-US" altLang="ja-JP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提出書類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※1</a:t>
                      </a:r>
                      <a:endParaRPr lang="en-US" altLang="ja-JP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200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一般助成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対象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：部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のみ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①学生団体活動費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学生団体の活動に必要な費用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申請締め切り日 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2018.5.17(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13:00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厳守</a:t>
                      </a:r>
                      <a:endParaRPr lang="ja-JP" alt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期限までに書類を校友会事務室に提出してください。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・一般助成交付申請書（学生団体活動費）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（様式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1-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①）</a:t>
                      </a:r>
                      <a:endParaRPr lang="ja-JP" alt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982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zh-TW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②連盟</a:t>
                      </a: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等</a:t>
                      </a:r>
                      <a:r>
                        <a:rPr lang="zh-TW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登録費</a:t>
                      </a:r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の登録費ではなく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団体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の登録費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の助成にあたるもの。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上限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申請締め切り日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2018.5.24(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13:00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厳守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期日に間に合わない場合は後援会事務室へ相談にきてください。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．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連盟登録費を各団体で立替払いをしてください。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．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期限までに書類を校友会事務室に提出してください。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・一般助成交付申請書（連盟等登録費） 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（様式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1-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②）</a:t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・領収書（原本）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3277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特別助成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対象：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公認学生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団体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すべて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①物品費助成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大学の知名度を高められるもの。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地域貢献が図られると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認められる   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もの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。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学生団体については、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上記一般助 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成で到底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充足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できないもの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の購入。</a:t>
                      </a: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原則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万円以内で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万円以上の必要物品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締め切り日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Ⅰ2019.1.31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13:00</a:t>
                      </a:r>
                      <a:r>
                        <a:rPr lang="ja-JP" alt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厳守</a:t>
                      </a:r>
                      <a:endParaRPr lang="en-US" altLang="ja-JP" sz="9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Ⅱ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物品購入後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週間以内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１．事前に校友会事務室へ相談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２．校友会事務室に書類を提出してください。</a:t>
                      </a:r>
                    </a:p>
                    <a:p>
                      <a:pPr algn="l" rtl="0" fontAlgn="ctr"/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lang="en-US" altLang="ja-JP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・特別助成交付申請書（様式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2-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①）</a:t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・見積書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・物品購入報告書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・領収書（原本）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05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②交通費助成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または団体でブロック大会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勝ち抜き、原則、西日本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大会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レベル  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以上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の大会へ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出場する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場合。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</a:t>
                      </a:r>
                      <a:r>
                        <a:rPr lang="en-US" altLang="ja-JP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・公共交通機関の利用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JR</a:t>
                      </a:r>
                      <a:r>
                        <a:rPr lang="ja-JP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飛行機、高速バスなど）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登録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選手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及びマネージャー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名を限度とする。 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・交通費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一部（実費の半額）を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助成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。</a:t>
                      </a:r>
                      <a:endParaRPr lang="en-US" altLang="ja-JP" sz="9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申請締め切り日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Ⅰ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大会当日の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週間前</a:t>
                      </a:r>
                      <a:endParaRPr lang="en-US" altLang="ja-JP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Ⅱ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大会終了後の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週間以内</a:t>
                      </a:r>
                      <a:endParaRPr lang="ja-JP" alt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１．締め切り日までに校友会事務室へ相談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２．期限までに書類を校友会事務室に提出してください。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３．大会終了後、締め切り日までに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Ⅱ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の書類を校友会事務室に提出してください。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Ⅰ</a:t>
                      </a:r>
                      <a:r>
                        <a:rPr lang="ja-JP" altLang="en-US" sz="9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大会に行く前に提出するもの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・特別助成交付願い出書（様式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2-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-1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・参加者名簿　</a:t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・大会要項</a:t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・ブロック大会を勝ち抜き出場権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を得た大会であることが証明で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きる書類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・大会の出場者であることが証明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できる書類</a:t>
                      </a: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Ⅱ</a:t>
                      </a:r>
                      <a:r>
                        <a:rPr lang="ja-JP" altLang="en-US" sz="9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大会が終了後に提出するもの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・交通費の領収書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・活動報告書（兼助成交通費申請書）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（様式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2-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-2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rtl="0" fontAlgn="ctr"/>
                      <a:endParaRPr lang="ja-JP" alt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4508" marR="4508" marT="80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19150" y="8788245"/>
            <a:ext cx="992505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助成金を入金するため、団体の口座情報が必要です。</a:t>
            </a:r>
            <a:endParaRPr lang="en-US" altLang="ja-JP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最初に提出する申請書類と合わせて、通帳のコピー（銀行名、支店名、口座番号の記載があるページ）を提出してください。</a:t>
            </a:r>
            <a:endParaRPr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手続きについては事務局　学生支援課でも受け付けます。</a:t>
            </a:r>
          </a:p>
        </p:txBody>
      </p:sp>
    </p:spTree>
    <p:extLst>
      <p:ext uri="{BB962C8B-B14F-4D97-AF65-F5344CB8AC3E}">
        <p14:creationId xmlns:p14="http://schemas.microsoft.com/office/powerpoint/2010/main" val="37114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385</Words>
  <Application>Microsoft Office PowerPoint</Application>
  <PresentationFormat>A3 297x420 mm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小谷 翔太</dc:creator>
  <cp:lastModifiedBy>小谷 翔太</cp:lastModifiedBy>
  <cp:revision>32</cp:revision>
  <cp:lastPrinted>2018-04-20T03:21:37Z</cp:lastPrinted>
  <dcterms:created xsi:type="dcterms:W3CDTF">2018-04-18T01:11:08Z</dcterms:created>
  <dcterms:modified xsi:type="dcterms:W3CDTF">2018-10-26T08:52:47Z</dcterms:modified>
</cp:coreProperties>
</file>