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CB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2" autoAdjust="0"/>
    <p:restoredTop sz="94698" autoAdjust="0"/>
  </p:normalViewPr>
  <p:slideViewPr>
    <p:cSldViewPr>
      <p:cViewPr varScale="1">
        <p:scale>
          <a:sx n="110" d="100"/>
          <a:sy n="110" d="100"/>
        </p:scale>
        <p:origin x="14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7" cy="496967"/>
          </a:xfrm>
          <a:prstGeom prst="rect">
            <a:avLst/>
          </a:prstGeom>
        </p:spPr>
        <p:txBody>
          <a:bodyPr vert="horz" lIns="92221" tIns="46110" rIns="92221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0" y="0"/>
            <a:ext cx="2949787" cy="496967"/>
          </a:xfrm>
          <a:prstGeom prst="rect">
            <a:avLst/>
          </a:prstGeom>
        </p:spPr>
        <p:txBody>
          <a:bodyPr vert="horz" lIns="92221" tIns="46110" rIns="92221" bIns="46110" rtlCol="0"/>
          <a:lstStyle>
            <a:lvl1pPr algn="r">
              <a:defRPr sz="1200"/>
            </a:lvl1pPr>
          </a:lstStyle>
          <a:p>
            <a:fld id="{89B2C5DF-4A30-41B7-BC4D-18AC315408A0}" type="datetimeFigureOut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646"/>
            <a:ext cx="2949787" cy="496967"/>
          </a:xfrm>
          <a:prstGeom prst="rect">
            <a:avLst/>
          </a:prstGeom>
        </p:spPr>
        <p:txBody>
          <a:bodyPr vert="horz" lIns="92221" tIns="46110" rIns="92221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0" y="9440646"/>
            <a:ext cx="2949787" cy="496967"/>
          </a:xfrm>
          <a:prstGeom prst="rect">
            <a:avLst/>
          </a:prstGeom>
        </p:spPr>
        <p:txBody>
          <a:bodyPr vert="horz" lIns="92221" tIns="46110" rIns="92221" bIns="46110" rtlCol="0" anchor="b"/>
          <a:lstStyle>
            <a:lvl1pPr algn="r">
              <a:defRPr sz="1200"/>
            </a:lvl1pPr>
          </a:lstStyle>
          <a:p>
            <a:fld id="{EB677965-0F5B-4981-AC04-3DEFDD7829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666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7" cy="496967"/>
          </a:xfrm>
          <a:prstGeom prst="rect">
            <a:avLst/>
          </a:prstGeom>
        </p:spPr>
        <p:txBody>
          <a:bodyPr vert="horz" lIns="92221" tIns="46110" rIns="92221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6967"/>
          </a:xfrm>
          <a:prstGeom prst="rect">
            <a:avLst/>
          </a:prstGeom>
        </p:spPr>
        <p:txBody>
          <a:bodyPr vert="horz" lIns="92221" tIns="46110" rIns="92221" bIns="46110" rtlCol="0"/>
          <a:lstStyle>
            <a:lvl1pPr algn="r">
              <a:defRPr sz="1200"/>
            </a:lvl1pPr>
          </a:lstStyle>
          <a:p>
            <a:fld id="{47366D48-28B6-4D71-B716-185A569BFB88}" type="datetimeFigureOut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1" tIns="46110" rIns="92221" bIns="461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9"/>
            <a:ext cx="5445760" cy="4472702"/>
          </a:xfrm>
          <a:prstGeom prst="rect">
            <a:avLst/>
          </a:prstGeom>
        </p:spPr>
        <p:txBody>
          <a:bodyPr vert="horz" lIns="92221" tIns="46110" rIns="92221" bIns="461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6"/>
            <a:ext cx="2949787" cy="496967"/>
          </a:xfrm>
          <a:prstGeom prst="rect">
            <a:avLst/>
          </a:prstGeom>
        </p:spPr>
        <p:txBody>
          <a:bodyPr vert="horz" lIns="92221" tIns="46110" rIns="92221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6"/>
            <a:ext cx="2949787" cy="496967"/>
          </a:xfrm>
          <a:prstGeom prst="rect">
            <a:avLst/>
          </a:prstGeom>
        </p:spPr>
        <p:txBody>
          <a:bodyPr vert="horz" lIns="92221" tIns="46110" rIns="92221" bIns="46110" rtlCol="0" anchor="b"/>
          <a:lstStyle>
            <a:lvl1pPr algn="r">
              <a:defRPr sz="1200"/>
            </a:lvl1pPr>
          </a:lstStyle>
          <a:p>
            <a:fld id="{030F59AD-8506-4CE8-A21A-DA553D3D11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608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2913-94D3-4959-BE21-A1663B503128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7DF1-8196-46FB-8C43-86100092E278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9B89-07C7-49CF-BD0C-2C8355A7A197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F4B6-27FE-4EDE-AB86-6497B63F6D11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E8C4-B59D-4CBC-B2F4-53588B909E36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0071-F789-4D02-A647-0E2EDA61160E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3131-DF24-4D53-B6B9-C85EA0666A92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FE24-2D1F-46E4-98C8-D0131CFC1328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4FB0-D8E2-4455-A531-6D60C62B3805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9BB8-E6F9-4CF0-87BE-E09539A621C1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924-A6CE-40D7-A8EB-E164D9CE16AE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AA46EB-580D-4A02-A1F5-EB2AA8699D1C}" type="datetime1">
              <a:rPr kumimoji="1" lang="ja-JP" altLang="en-US" smtClean="0"/>
              <a:pPr/>
              <a:t>2018/3/6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218E63-D1C4-4AA5-935B-E7393D3809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ochi-tech.ac.jp/english/admission/ssp/outline_1.html" TargetMode="External"/><Relationship Id="rId4" Type="http://schemas.openxmlformats.org/officeDocument/2006/relationships/hyperlink" Target="http://www.kochi-tech.ac.j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1447" y="188640"/>
            <a:ext cx="7534969" cy="13716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400" dirty="0" smtClean="0"/>
              <a:t>- Thank</a:t>
            </a:r>
            <a:r>
              <a:rPr lang="ja-JP" altLang="en-US" sz="4400" dirty="0" smtClean="0"/>
              <a:t> </a:t>
            </a:r>
            <a:r>
              <a:rPr lang="en-US" altLang="ja-JP" sz="4400" dirty="0" smtClean="0"/>
              <a:t>you -</a:t>
            </a:r>
            <a:endParaRPr kumimoji="1" lang="ja-JP" altLang="en-US" sz="44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377" t="35930" r="19521" b="39993"/>
          <a:stretch/>
        </p:blipFill>
        <p:spPr>
          <a:xfrm>
            <a:off x="755576" y="1556792"/>
            <a:ext cx="7620000" cy="1688979"/>
          </a:xfrm>
          <a:prstGeom prst="rect">
            <a:avLst/>
          </a:prstGeom>
        </p:spPr>
      </p:pic>
      <p:pic>
        <p:nvPicPr>
          <p:cNvPr id="1026" name="Picture 2" descr="\\Jim-strage\home$\fukudome\デスクトップ\logo02RGBw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245346" cy="5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71600" y="508518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For Ph.D. admissions under Special Scholarship Program, please visit:</a:t>
            </a:r>
          </a:p>
          <a:p>
            <a:pPr algn="ctr"/>
            <a:r>
              <a:rPr lang="en-US" altLang="ja-JP" dirty="0" smtClean="0">
                <a:hlinkClick r:id="rId4"/>
              </a:rPr>
              <a:t>www.kochi-tech.ac.jp</a:t>
            </a:r>
            <a:endParaRPr lang="en-US" altLang="ja-JP" dirty="0" smtClean="0"/>
          </a:p>
          <a:p>
            <a:pPr algn="ctr"/>
            <a:r>
              <a:rPr lang="en-US" altLang="ja-JP" dirty="0">
                <a:hlinkClick r:id="rId5"/>
              </a:rPr>
              <a:t>https://</a:t>
            </a:r>
            <a:r>
              <a:rPr lang="en-US" altLang="ja-JP" dirty="0" smtClean="0">
                <a:hlinkClick r:id="rId5"/>
              </a:rPr>
              <a:t>www.kochi-tech.ac.jp/english/admission/ssp/outline_1.html</a:t>
            </a:r>
            <a:endParaRPr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116632"/>
            <a:ext cx="669674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Thank you for showing this slide at the end of your presentation.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61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5001</TotalTime>
  <Words>33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Arial Black</vt:lpstr>
      <vt:lpstr>Calibri</vt:lpstr>
      <vt:lpstr>エッセンシャル</vt:lpstr>
      <vt:lpstr>- Thank you 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福留 園子</dc:creator>
  <cp:lastModifiedBy>福留 園子</cp:lastModifiedBy>
  <cp:revision>424</cp:revision>
  <cp:lastPrinted>2017-04-18T06:54:55Z</cp:lastPrinted>
  <dcterms:created xsi:type="dcterms:W3CDTF">2013-02-20T01:05:21Z</dcterms:created>
  <dcterms:modified xsi:type="dcterms:W3CDTF">2018-03-06T04:57:47Z</dcterms:modified>
</cp:coreProperties>
</file>