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17E7-15D7-4D5E-883E-00AA9700DA4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7CE0-1DE6-4D09-958F-6A7C1CEA8A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6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D8957-385C-4A71-9D70-EBCAD6A6DB5E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04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31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19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72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48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19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03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16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67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03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D214-25E1-40BA-B383-DB9EA267B50C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5BC66-0D22-4988-862B-8F3A9E593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93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ngkokramahotel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admission.tni.ac.th/old/web/TNI2014-jp/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TNI Group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6" y="46309"/>
            <a:ext cx="2743015" cy="1163925"/>
          </a:xfrm>
          <a:prstGeom prst="rect">
            <a:avLst/>
          </a:prstGeom>
        </p:spPr>
      </p:pic>
      <p:sp>
        <p:nvSpPr>
          <p:cNvPr id="11" name="雲 10"/>
          <p:cNvSpPr/>
          <p:nvPr/>
        </p:nvSpPr>
        <p:spPr>
          <a:xfrm>
            <a:off x="9042573" y="4644569"/>
            <a:ext cx="2294231" cy="10338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ja-JP" altLang="en-US" sz="16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月</a:t>
            </a:r>
            <a:r>
              <a:rPr lang="en-US" altLang="ja-JP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ja-JP" altLang="en-US" sz="16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（</a:t>
            </a:r>
            <a:r>
              <a:rPr lang="ja-JP" altLang="en-US" sz="16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金</a:t>
            </a:r>
            <a:r>
              <a:rPr lang="ja-JP" altLang="en-US" sz="16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）</a:t>
            </a:r>
            <a:endParaRPr lang="en-US" altLang="ja-JP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応募締切</a:t>
            </a:r>
            <a:endParaRPr lang="ja-JP" altLang="en-US" sz="1600" dirty="0">
              <a:solidFill>
                <a:schemeClr val="tx1"/>
              </a:solidFill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pic>
        <p:nvPicPr>
          <p:cNvPr id="1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8474">
            <a:off x="9216847" y="136684"/>
            <a:ext cx="2800879" cy="1452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77924" y="145532"/>
            <a:ext cx="5417382" cy="785818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泰日工業大学</a:t>
            </a:r>
            <a:r>
              <a:rPr lang="ja-JP" alt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（タイ・バンコク）</a:t>
            </a:r>
            <a:endParaRPr lang="ja-JP" altLang="en-US" sz="1400" b="1" dirty="0">
              <a:solidFill>
                <a:srgbClr val="002060"/>
              </a:solidFill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2652" y="1922498"/>
            <a:ext cx="6815585" cy="3079808"/>
          </a:xfrm>
          <a:solidFill>
            <a:srgbClr val="FFFF00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200" u="sng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プログラムのハイライト</a:t>
            </a:r>
            <a:endParaRPr lang="en-US" altLang="ja-JP" sz="22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◆　タ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イ文化、比較文化の講義（英語で行います）</a:t>
            </a: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◆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泰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日工業大学生やアジアの学生との国際交流</a:t>
            </a: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◆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タ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イ料理、ムエタイ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、タ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イ式生け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花、象乗り体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験</a:t>
            </a: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◆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ラ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ーマヤ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ナ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ウォーターパーク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、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ニューハーフショー等のレクリエーション</a:t>
            </a: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◆　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寺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院、カンチャナブリー（滝</a:t>
            </a:r>
            <a:r>
              <a:rPr lang="ja-JP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・鉄道橋）、サファリパークな</a:t>
            </a:r>
            <a:r>
              <a:rPr lang="ja-JP" altLang="en-US" sz="14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どの訪問</a:t>
            </a: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諸般の事情により、予定が変更する場合がございます。予めご了承ください</a:t>
            </a:r>
            <a:r>
              <a:rPr lang="ja-JP" altLang="en-US" sz="10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。</a:t>
            </a:r>
            <a:endParaRPr lang="en-US" altLang="ja-JP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泰日工業大学（</a:t>
            </a:r>
            <a:r>
              <a:rPr lang="en-US" altLang="ja-JP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TNI</a:t>
            </a:r>
            <a:r>
              <a:rPr lang="ja-JP" altLang="en-US" sz="11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）</a:t>
            </a:r>
            <a:r>
              <a:rPr lang="ja-JP" altLang="en-US" sz="11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：</a:t>
            </a:r>
            <a:r>
              <a:rPr lang="en-US" altLang="ja-JP" sz="1100" dirty="0" smtClean="0">
                <a:hlinkClick r:id="rId5"/>
              </a:rPr>
              <a:t>https://admission.tni.ac.th/old/web/TNI2014-jp/</a:t>
            </a:r>
            <a:endParaRPr lang="en-US" altLang="ja-JP" sz="1100" dirty="0" smtClean="0"/>
          </a:p>
          <a:p>
            <a:pPr algn="l"/>
            <a:r>
              <a:rPr lang="ja-JP" altLang="en-US" sz="11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バ</a:t>
            </a:r>
            <a:r>
              <a:rPr lang="ja-JP" altLang="en-US" sz="11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ーン・スィリ</a:t>
            </a:r>
            <a:r>
              <a:rPr lang="ja-JP" altLang="en-US" sz="1100" dirty="0" smtClean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（バンコク・ラマホ</a:t>
            </a:r>
            <a:r>
              <a:rPr lang="ja-JP" altLang="en-US" sz="11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テル）：</a:t>
            </a:r>
            <a:r>
              <a:rPr lang="en-US" altLang="ja-JP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www.bangkokramahotel.com</a:t>
            </a:r>
            <a:endParaRPr lang="en-US" altLang="ja-JP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21996" y="764707"/>
            <a:ext cx="889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TNI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クロスカルチャープログラム​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93640" y="1543657"/>
            <a:ext cx="4256514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ja-JP" altLang="en-US" sz="1400" b="1" dirty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年</a:t>
            </a:r>
            <a:r>
              <a:rPr lang="en-US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ja-JP" altLang="en-US" sz="1400" b="1" dirty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月</a:t>
            </a:r>
            <a:r>
              <a:rPr lang="en-US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ja-JP" altLang="en-US" sz="1400" b="1" dirty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日（日）～</a:t>
            </a:r>
            <a:r>
              <a:rPr lang="en-US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ja-JP" altLang="en-US" sz="1400" b="1" dirty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月</a:t>
            </a:r>
            <a:r>
              <a:rPr lang="en-US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ja-JP" altLang="en-US" sz="1400" b="1" dirty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日（土）</a:t>
            </a:r>
            <a:endParaRPr lang="ja-JP" altLang="en-US" sz="1400" b="1" dirty="0"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37516" y="1640729"/>
            <a:ext cx="3778379" cy="112338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参加費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18,000</a:t>
            </a:r>
            <a:r>
              <a:rPr lang="ja-JP" altLang="en-US" sz="20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バーツ</a:t>
            </a:r>
            <a:endParaRPr lang="en-US" altLang="ja-JP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  </a:t>
            </a:r>
            <a:r>
              <a:rPr lang="ja-JP" altLang="en-US" sz="16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（約 </a:t>
            </a:r>
            <a:r>
              <a:rPr lang="en-US" altLang="ja-JP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64,000</a:t>
            </a:r>
            <a:r>
              <a:rPr lang="ja-JP" altLang="en-US" sz="16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円）</a:t>
            </a:r>
            <a:endParaRPr lang="en-US" altLang="ja-JP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タイバーツでご用意ください</a:t>
            </a:r>
            <a:endParaRPr lang="ja-JP" altLang="en-US" sz="1100" dirty="0">
              <a:solidFill>
                <a:schemeClr val="tx1"/>
              </a:solidFill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86583" y="2962812"/>
            <a:ext cx="447129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ja-JP" altLang="en-US" sz="1200" b="1" dirty="0">
                <a:latin typeface="Tahoma" panose="020B0604030504040204" pitchFamily="34" charset="0"/>
                <a:cs typeface="Tahoma" panose="020B0604030504040204" pitchFamily="34" charset="0"/>
              </a:rPr>
              <a:t>注意事項</a:t>
            </a:r>
            <a:endParaRPr lang="en-US" altLang="ja-JP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ja-JP" altLang="en-US" sz="1100" b="1" dirty="0">
                <a:latin typeface="Tahoma" panose="020B0604030504040204" pitchFamily="34" charset="0"/>
                <a:cs typeface="Tahoma" panose="020B0604030504040204" pitchFamily="34" charset="0"/>
              </a:rPr>
              <a:t>参加費は研修・実習・送迎等の実費のみ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ja-JP" altLang="en-US" sz="1100" b="1" dirty="0">
                <a:latin typeface="Tahoma" panose="020B0604030504040204" pitchFamily="34" charset="0"/>
                <a:cs typeface="Tahoma" panose="020B0604030504040204" pitchFamily="34" charset="0"/>
              </a:rPr>
              <a:t>　　</a:t>
            </a:r>
            <a:r>
              <a:rPr lang="ja-JP" altLang="en-US" sz="1050" b="1" dirty="0">
                <a:latin typeface="Tahoma" panose="020B0604030504040204" pitchFamily="34" charset="0"/>
                <a:cs typeface="Tahoma" panose="020B0604030504040204" pitchFamily="34" charset="0"/>
              </a:rPr>
              <a:t>（食事代・航空機代・ホテル代は含まれない）</a:t>
            </a:r>
            <a:endParaRPr lang="en-US" altLang="ja-JP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ja-JP" altLang="en-US" sz="1100" b="1" dirty="0">
                <a:latin typeface="Tahoma" panose="020B0604030504040204" pitchFamily="34" charset="0"/>
                <a:cs typeface="Tahoma" panose="020B0604030504040204" pitchFamily="34" charset="0"/>
              </a:rPr>
              <a:t>航空券（タイ⇔日本）の手配は各自で行う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ja-JP" altLang="en-US" sz="1100" b="1" dirty="0">
                <a:latin typeface="Tahoma" panose="020B0604030504040204" pitchFamily="34" charset="0"/>
                <a:cs typeface="Tahoma" panose="020B0604030504040204" pitchFamily="34" charset="0"/>
              </a:rPr>
              <a:t>ホテルは</a:t>
            </a:r>
            <a:r>
              <a:rPr lang="en-US" altLang="ja-JP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ja-JP" altLang="en-US" sz="1100" b="1" dirty="0">
                <a:latin typeface="Tahoma" panose="020B0604030504040204" pitchFamily="34" charset="0"/>
                <a:cs typeface="Tahoma" panose="020B0604030504040204" pitchFamily="34" charset="0"/>
              </a:rPr>
              <a:t>人</a:t>
            </a:r>
            <a:r>
              <a:rPr lang="en-US" altLang="ja-JP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ja-JP" altLang="en-US" sz="1100" b="1" dirty="0">
                <a:latin typeface="Tahoma" panose="020B0604030504040204" pitchFamily="34" charset="0"/>
                <a:cs typeface="Tahoma" panose="020B0604030504040204" pitchFamily="34" charset="0"/>
              </a:rPr>
              <a:t>部屋（朝食付き）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ja-JP" altLang="en-US" sz="1000" b="1" dirty="0">
                <a:latin typeface="Tahoma" panose="020B0604030504040204" pitchFamily="34" charset="0"/>
                <a:cs typeface="Tahoma" panose="020B0604030504040204" pitchFamily="34" charset="0"/>
              </a:rPr>
              <a:t>（</a:t>
            </a:r>
            <a:r>
              <a:rPr lang="en-US" altLang="ja-JP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ja-JP" altLang="en-US" sz="1000" b="1" dirty="0">
                <a:latin typeface="Tahoma" panose="020B0604030504040204" pitchFamily="34" charset="0"/>
                <a:cs typeface="Tahoma" panose="020B0604030504040204" pitchFamily="34" charset="0"/>
              </a:rPr>
              <a:t>日あたり約</a:t>
            </a:r>
            <a:r>
              <a:rPr lang="en-US" altLang="ja-JP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2,650</a:t>
            </a:r>
            <a:r>
              <a:rPr lang="ja-JP" altLang="en-US" sz="1000" b="1" dirty="0">
                <a:latin typeface="Tahoma" panose="020B0604030504040204" pitchFamily="34" charset="0"/>
                <a:cs typeface="Tahoma" panose="020B0604030504040204" pitchFamily="34" charset="0"/>
              </a:rPr>
              <a:t>円　</a:t>
            </a:r>
            <a:r>
              <a:rPr lang="en-US" altLang="ja-JP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ja-JP" altLang="en-US" sz="1000" b="1" dirty="0">
                <a:latin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en-US" altLang="ja-JP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ja-JP" altLang="en-US" sz="1000" b="1" dirty="0">
                <a:latin typeface="Tahoma" panose="020B0604030504040204" pitchFamily="34" charset="0"/>
                <a:cs typeface="Tahoma" panose="020B0604030504040204" pitchFamily="34" charset="0"/>
              </a:rPr>
              <a:t>人部屋の場合、</a:t>
            </a:r>
            <a:r>
              <a:rPr lang="en-US" altLang="ja-JP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ja-JP" altLang="en-US" sz="1000" b="1" dirty="0">
                <a:latin typeface="Tahoma" panose="020B0604030504040204" pitchFamily="34" charset="0"/>
                <a:cs typeface="Tahoma" panose="020B0604030504040204" pitchFamily="34" charset="0"/>
              </a:rPr>
              <a:t>日あたり約</a:t>
            </a:r>
            <a:r>
              <a:rPr lang="en-US" altLang="ja-JP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5,300</a:t>
            </a:r>
            <a:r>
              <a:rPr lang="ja-JP" altLang="en-US" sz="1000" b="1" dirty="0">
                <a:latin typeface="Tahoma" panose="020B0604030504040204" pitchFamily="34" charset="0"/>
                <a:cs typeface="Tahoma" panose="020B0604030504040204" pitchFamily="34" charset="0"/>
              </a:rPr>
              <a:t>円）</a:t>
            </a:r>
            <a:endParaRPr lang="en-US" altLang="ja-JP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ja-JP" altLang="en-US" sz="1100" b="1" dirty="0">
                <a:latin typeface="Tahoma" panose="020B0604030504040204" pitchFamily="34" charset="0"/>
                <a:cs typeface="Tahoma" panose="020B0604030504040204" pitchFamily="34" charset="0"/>
              </a:rPr>
              <a:t>泰日工業大学より単位の付与はありません。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96325" y="5823403"/>
            <a:ext cx="2519570" cy="807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お問い合わせは泰日工業大学へ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ja-JP" altLang="en-US" sz="1200" dirty="0">
                <a:latin typeface="Tahoma" panose="020B0604030504040204" pitchFamily="34" charset="0"/>
                <a:ea typeface="HG丸ｺﾞｼｯｸM-PRO" pitchFamily="50" charset="-128"/>
                <a:cs typeface="Tahoma" panose="020B0604030504040204" pitchFamily="34" charset="0"/>
              </a:rPr>
              <a:t>国際部：児崎（こさき）</a:t>
            </a:r>
          </a:p>
          <a:p>
            <a:r>
              <a:rPr lang="en-US" altLang="ja-JP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daisuke@tni.ac.th</a:t>
            </a:r>
            <a:endParaRPr lang="ja-JP" altLang="en-US" sz="1200" dirty="0"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 : +66-2763-2753  </a:t>
            </a:r>
            <a:r>
              <a:rPr lang="ja-JP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内線 </a:t>
            </a:r>
            <a:r>
              <a:rPr lang="en-US" altLang="ja-JP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2781</a:t>
            </a:r>
            <a:endParaRPr lang="ja-JP" altLang="en-US" sz="1050" dirty="0">
              <a:latin typeface="Tahoma" panose="020B0604030504040204" pitchFamily="34" charset="0"/>
              <a:ea typeface="HG丸ｺﾞｼｯｸM-PRO" pitchFamily="50" charset="-128"/>
              <a:cs typeface="Tahoma" panose="020B060403050404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12" y="5207107"/>
            <a:ext cx="2160527" cy="1424209"/>
          </a:xfrm>
          <a:prstGeom prst="rect">
            <a:avLst/>
          </a:prstGeom>
        </p:spPr>
      </p:pic>
      <p:pic>
        <p:nvPicPr>
          <p:cNvPr id="17" name="図 16" descr="cross culture camp_๑๘๐๓๒๗_00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653" y="5191316"/>
            <a:ext cx="2220902" cy="1440000"/>
          </a:xfrm>
          <a:prstGeom prst="rect">
            <a:avLst/>
          </a:prstGeom>
        </p:spPr>
      </p:pic>
      <p:pic>
        <p:nvPicPr>
          <p:cNvPr id="18" name="図 17" descr="cross culture camp_๑๘๐๓๒๗_00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82098" y="5195225"/>
            <a:ext cx="2160000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64" y="4547861"/>
            <a:ext cx="1559883" cy="2083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50" y="3874568"/>
            <a:ext cx="1836412" cy="12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153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HG丸ｺﾞｼｯｸM-PRO</vt:lpstr>
      <vt:lpstr>游ゴシック</vt:lpstr>
      <vt:lpstr>游ゴシック Light</vt:lpstr>
      <vt:lpstr>Arial</vt:lpstr>
      <vt:lpstr>Cordia New</vt:lpstr>
      <vt:lpstr>Tahoma</vt:lpstr>
      <vt:lpstr>Wingdings</vt:lpstr>
      <vt:lpstr>Office Theme</vt:lpstr>
      <vt:lpstr>泰日工業大学（タイ・バンコク）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泰日工業大学（タイ・バンコク）</dc:title>
  <dc:creator>Daisuke KOSAKI</dc:creator>
  <cp:lastModifiedBy>Daisuke KOSAKI</cp:lastModifiedBy>
  <cp:revision>4</cp:revision>
  <cp:lastPrinted>2019-09-13T07:10:50Z</cp:lastPrinted>
  <dcterms:created xsi:type="dcterms:W3CDTF">2019-09-13T06:46:42Z</dcterms:created>
  <dcterms:modified xsi:type="dcterms:W3CDTF">2019-09-13T07:13:21Z</dcterms:modified>
</cp:coreProperties>
</file>