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78" r:id="rId2"/>
    <p:sldId id="280" r:id="rId3"/>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0" autoAdjust="0"/>
  </p:normalViewPr>
  <p:slideViewPr>
    <p:cSldViewPr>
      <p:cViewPr varScale="1">
        <p:scale>
          <a:sx n="110" d="100"/>
          <a:sy n="110" d="100"/>
        </p:scale>
        <p:origin x="1932" y="102"/>
      </p:cViewPr>
      <p:guideLst>
        <p:guide orient="horz" pos="2160"/>
        <p:guide pos="2880"/>
      </p:guideLst>
    </p:cSldViewPr>
  </p:slideViewPr>
  <p:outlineViewPr>
    <p:cViewPr>
      <p:scale>
        <a:sx n="33" d="100"/>
        <a:sy n="33" d="100"/>
      </p:scale>
      <p:origin x="0" y="34056"/>
    </p:cViewPr>
  </p:outlineViewPr>
  <p:notesTextViewPr>
    <p:cViewPr>
      <p:scale>
        <a:sx n="1" d="1"/>
        <a:sy n="1" d="1"/>
      </p:scale>
      <p:origin x="0" y="0"/>
    </p:cViewPr>
  </p:notesTextViewPr>
  <p:sorterViewPr>
    <p:cViewPr>
      <p:scale>
        <a:sx n="140" d="100"/>
        <a:sy n="140" d="100"/>
      </p:scale>
      <p:origin x="0" y="52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2226" tIns="46113" rIns="92226" bIns="46113"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2226" tIns="46113" rIns="92226" bIns="46113" rtlCol="0"/>
          <a:lstStyle>
            <a:lvl1pPr algn="r" eaLnBrk="1" fontAlgn="auto" hangingPunct="1">
              <a:spcBef>
                <a:spcPts val="0"/>
              </a:spcBef>
              <a:spcAft>
                <a:spcPts val="0"/>
              </a:spcAft>
              <a:defRPr sz="1200">
                <a:latin typeface="+mn-lt"/>
                <a:ea typeface="+mn-ea"/>
              </a:defRPr>
            </a:lvl1pPr>
          </a:lstStyle>
          <a:p>
            <a:pPr>
              <a:defRPr/>
            </a:pPr>
            <a:fld id="{095BE2C1-B52B-475D-A84A-45E56883078E}" type="datetimeFigureOut">
              <a:rPr lang="ja-JP" altLang="en-US"/>
              <a:pPr>
                <a:defRPr/>
              </a:pPr>
              <a:t>2018/3/6</a:t>
            </a:fld>
            <a:endParaRPr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2226" tIns="46113" rIns="92226" bIns="46113"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wrap="square" lIns="92226" tIns="46113" rIns="92226" bIns="46113" numCol="1" anchor="b" anchorCtr="0" compatLnSpc="1">
            <a:prstTxWarp prst="textNoShape">
              <a:avLst/>
            </a:prstTxWarp>
          </a:bodyPr>
          <a:lstStyle>
            <a:lvl1pPr algn="r" eaLnBrk="1" hangingPunct="1">
              <a:defRPr sz="1200">
                <a:latin typeface="Calibri" pitchFamily="34" charset="0"/>
                <a:ea typeface="ＭＳ Ｐゴシック" charset="-128"/>
              </a:defRPr>
            </a:lvl1pPr>
          </a:lstStyle>
          <a:p>
            <a:pPr>
              <a:defRPr/>
            </a:pPr>
            <a:fld id="{73CEFAB2-503E-4645-B17F-F5D416699238}" type="slidenum">
              <a:rPr lang="ja-JP" altLang="en-US"/>
              <a:pPr>
                <a:defRPr/>
              </a:pPr>
              <a:t>‹#›</a:t>
            </a:fld>
            <a:endParaRPr lang="ja-JP" altLang="en-US"/>
          </a:p>
        </p:txBody>
      </p:sp>
    </p:spTree>
    <p:extLst>
      <p:ext uri="{BB962C8B-B14F-4D97-AF65-F5344CB8AC3E}">
        <p14:creationId xmlns:p14="http://schemas.microsoft.com/office/powerpoint/2010/main" val="17598125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2226" tIns="46113" rIns="92226" bIns="46113"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2226" tIns="46113" rIns="92226" bIns="46113" rtlCol="0"/>
          <a:lstStyle>
            <a:lvl1pPr algn="r" eaLnBrk="1" fontAlgn="auto" hangingPunct="1">
              <a:spcBef>
                <a:spcPts val="0"/>
              </a:spcBef>
              <a:spcAft>
                <a:spcPts val="0"/>
              </a:spcAft>
              <a:defRPr sz="1200">
                <a:latin typeface="+mn-lt"/>
                <a:ea typeface="+mn-ea"/>
              </a:defRPr>
            </a:lvl1pPr>
          </a:lstStyle>
          <a:p>
            <a:pPr>
              <a:defRPr/>
            </a:pPr>
            <a:fld id="{44F6562F-8493-4F0C-95B9-EA8E51D244CB}" type="datetimeFigureOut">
              <a:rPr lang="ja-JP" altLang="en-US"/>
              <a:pPr>
                <a:defRPr/>
              </a:pPr>
              <a:t>2018/3/6</a:t>
            </a:fld>
            <a:endParaRPr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26" tIns="46113" rIns="92226" bIns="46113"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2226" tIns="46113" rIns="92226" bIns="46113"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2226" tIns="46113" rIns="92226" bIns="46113"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wrap="square" lIns="92226" tIns="46113" rIns="92226" bIns="46113" numCol="1" anchor="b" anchorCtr="0" compatLnSpc="1">
            <a:prstTxWarp prst="textNoShape">
              <a:avLst/>
            </a:prstTxWarp>
          </a:bodyPr>
          <a:lstStyle>
            <a:lvl1pPr algn="r" eaLnBrk="1" hangingPunct="1">
              <a:defRPr sz="1200">
                <a:latin typeface="Calibri" pitchFamily="34" charset="0"/>
                <a:ea typeface="ＭＳ Ｐゴシック" charset="-128"/>
              </a:defRPr>
            </a:lvl1pPr>
          </a:lstStyle>
          <a:p>
            <a:pPr>
              <a:defRPr/>
            </a:pPr>
            <a:fld id="{4907FDBA-F3B6-4E06-B19E-FA19DE77BE1C}" type="slidenum">
              <a:rPr lang="ja-JP" altLang="en-US"/>
              <a:pPr>
                <a:defRPr/>
              </a:pPr>
              <a:t>‹#›</a:t>
            </a:fld>
            <a:endParaRPr lang="ja-JP" altLang="en-US"/>
          </a:p>
        </p:txBody>
      </p:sp>
    </p:spTree>
    <p:extLst>
      <p:ext uri="{BB962C8B-B14F-4D97-AF65-F5344CB8AC3E}">
        <p14:creationId xmlns:p14="http://schemas.microsoft.com/office/powerpoint/2010/main" val="319435944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81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CFD47B0C-DEAE-4827-BF0D-D990990C09CA}" type="slidenum">
              <a:rPr lang="ja-JP" altLang="en-US" smtClean="0">
                <a:latin typeface="Calibri" pitchFamily="34" charset="0"/>
              </a:rPr>
              <a:pPr/>
              <a:t>2</a:t>
            </a:fld>
            <a:endParaRPr lang="ja-JP" altLang="en-US" smtClean="0">
              <a:latin typeface="Calibri" pitchFamily="34" charset="0"/>
            </a:endParaRPr>
          </a:p>
        </p:txBody>
      </p:sp>
    </p:spTree>
    <p:extLst>
      <p:ext uri="{BB962C8B-B14F-4D97-AF65-F5344CB8AC3E}">
        <p14:creationId xmlns:p14="http://schemas.microsoft.com/office/powerpoint/2010/main" val="1027084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6" name="Date Placeholder 3"/>
          <p:cNvSpPr>
            <a:spLocks noGrp="1"/>
          </p:cNvSpPr>
          <p:nvPr>
            <p:ph type="dt" sz="half" idx="10"/>
          </p:nvPr>
        </p:nvSpPr>
        <p:spPr/>
        <p:txBody>
          <a:bodyPr/>
          <a:lstStyle>
            <a:lvl1pPr>
              <a:defRPr/>
            </a:lvl1pPr>
          </a:lstStyle>
          <a:p>
            <a:pPr>
              <a:defRPr/>
            </a:pPr>
            <a:fld id="{CA737E6B-73B7-4065-9719-281DD8F0E609}" type="datetime1">
              <a:rPr lang="ja-JP" altLang="en-US"/>
              <a:pPr>
                <a:defRPr/>
              </a:pPr>
              <a:t>2018/3/6</a:t>
            </a:fld>
            <a:endParaRPr lang="ja-JP" altLang="en-US"/>
          </a:p>
        </p:txBody>
      </p:sp>
      <p:sp>
        <p:nvSpPr>
          <p:cNvPr id="7" name="Footer Placeholder 4"/>
          <p:cNvSpPr>
            <a:spLocks noGrp="1"/>
          </p:cNvSpPr>
          <p:nvPr>
            <p:ph type="ftr" sz="quarter" idx="11"/>
          </p:nvPr>
        </p:nvSpPr>
        <p:spPr/>
        <p:txBody>
          <a:bodyPr/>
          <a:lstStyle>
            <a:lvl1pPr>
              <a:defRPr/>
            </a:lvl1pPr>
          </a:lstStyle>
          <a:p>
            <a:pPr>
              <a:defRPr/>
            </a:pPr>
            <a:endParaRPr lang="ja-JP" altLang="en-US"/>
          </a:p>
        </p:txBody>
      </p:sp>
      <p:sp>
        <p:nvSpPr>
          <p:cNvPr id="8" name="Slide Number Placeholder 5"/>
          <p:cNvSpPr>
            <a:spLocks noGrp="1"/>
          </p:cNvSpPr>
          <p:nvPr>
            <p:ph type="sldNum" sz="quarter" idx="12"/>
          </p:nvPr>
        </p:nvSpPr>
        <p:spPr/>
        <p:txBody>
          <a:bodyPr/>
          <a:lstStyle>
            <a:lvl1pPr>
              <a:defRPr>
                <a:solidFill>
                  <a:schemeClr val="tx1"/>
                </a:solidFill>
              </a:defRPr>
            </a:lvl1pPr>
          </a:lstStyle>
          <a:p>
            <a:pPr>
              <a:defRPr/>
            </a:pPr>
            <a:fld id="{744DD646-998F-47DC-9CFE-92A8DF35AA68}" type="slidenum">
              <a:rPr lang="ja-JP" altLang="en-US"/>
              <a:pPr>
                <a:defRPr/>
              </a:pPr>
              <a:t>‹#›</a:t>
            </a:fld>
            <a:endParaRPr lang="ja-JP" altLang="en-US"/>
          </a:p>
        </p:txBody>
      </p:sp>
    </p:spTree>
    <p:extLst>
      <p:ext uri="{BB962C8B-B14F-4D97-AF65-F5344CB8AC3E}">
        <p14:creationId xmlns:p14="http://schemas.microsoft.com/office/powerpoint/2010/main" val="3455335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fld id="{A32A88FC-CD84-46C7-B9FA-C95816CC75F7}" type="datetime1">
              <a:rPr lang="ja-JP" altLang="en-US"/>
              <a:pPr>
                <a:defRPr/>
              </a:pPr>
              <a:t>2018/3/6</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2AB8F4FA-2E74-4503-BB66-C27ED872F206}" type="slidenum">
              <a:rPr lang="ja-JP" altLang="en-US"/>
              <a:pPr>
                <a:defRPr/>
              </a:pPr>
              <a:t>‹#›</a:t>
            </a:fld>
            <a:endParaRPr lang="ja-JP" altLang="en-US"/>
          </a:p>
        </p:txBody>
      </p:sp>
    </p:spTree>
    <p:extLst>
      <p:ext uri="{BB962C8B-B14F-4D97-AF65-F5344CB8AC3E}">
        <p14:creationId xmlns:p14="http://schemas.microsoft.com/office/powerpoint/2010/main" val="1461450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fld id="{85CEE566-8819-4AB3-8C10-BF9D18B9D623}" type="datetime1">
              <a:rPr lang="ja-JP" altLang="en-US"/>
              <a:pPr>
                <a:defRPr/>
              </a:pPr>
              <a:t>2018/3/6</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71D2E900-C25C-4BBC-B87F-995D3FCECC00}" type="slidenum">
              <a:rPr lang="ja-JP" altLang="en-US"/>
              <a:pPr>
                <a:defRPr/>
              </a:pPr>
              <a:t>‹#›</a:t>
            </a:fld>
            <a:endParaRPr lang="ja-JP" altLang="en-US"/>
          </a:p>
        </p:txBody>
      </p:sp>
    </p:spTree>
    <p:extLst>
      <p:ext uri="{BB962C8B-B14F-4D97-AF65-F5344CB8AC3E}">
        <p14:creationId xmlns:p14="http://schemas.microsoft.com/office/powerpoint/2010/main" val="1255462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9B527A77-9BFF-482B-A9F9-FB7AA0438716}" type="datetime1">
              <a:rPr lang="ja-JP" altLang="en-US"/>
              <a:pPr>
                <a:defRPr/>
              </a:pPr>
              <a:t>2018/3/6</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0DF3124E-4E4D-4D99-9086-5AB366E524C4}" type="slidenum">
              <a:rPr lang="ja-JP" altLang="en-US"/>
              <a:pPr>
                <a:defRPr/>
              </a:pPr>
              <a:t>‹#›</a:t>
            </a:fld>
            <a:endParaRPr lang="ja-JP" altLang="en-US"/>
          </a:p>
        </p:txBody>
      </p:sp>
    </p:spTree>
    <p:extLst>
      <p:ext uri="{BB962C8B-B14F-4D97-AF65-F5344CB8AC3E}">
        <p14:creationId xmlns:p14="http://schemas.microsoft.com/office/powerpoint/2010/main" val="3101237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96B66374-F50E-4359-B5C5-50A498DBC10B}" type="datetime1">
              <a:rPr lang="ja-JP" altLang="en-US"/>
              <a:pPr>
                <a:defRPr/>
              </a:pPr>
              <a:t>2018/3/6</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716E762B-BF24-48EE-8BF7-A997B38BA1C8}" type="slidenum">
              <a:rPr lang="ja-JP" altLang="en-US"/>
              <a:pPr>
                <a:defRPr/>
              </a:pPr>
              <a:t>‹#›</a:t>
            </a:fld>
            <a:endParaRPr lang="ja-JP" altLang="en-US"/>
          </a:p>
        </p:txBody>
      </p:sp>
    </p:spTree>
    <p:extLst>
      <p:ext uri="{BB962C8B-B14F-4D97-AF65-F5344CB8AC3E}">
        <p14:creationId xmlns:p14="http://schemas.microsoft.com/office/powerpoint/2010/main" val="4018191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2767CB30-CD4F-44AB-B42F-DBEFB2AA213B}" type="datetime1">
              <a:rPr lang="ja-JP" altLang="en-US"/>
              <a:pPr>
                <a:defRPr/>
              </a:pPr>
              <a:t>2018/3/6</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FA1409CF-F7D7-44CD-9E33-F182952F1A23}" type="slidenum">
              <a:rPr lang="ja-JP" altLang="en-US"/>
              <a:pPr>
                <a:defRPr/>
              </a:pPr>
              <a:t>‹#›</a:t>
            </a:fld>
            <a:endParaRPr lang="ja-JP" altLang="en-US"/>
          </a:p>
        </p:txBody>
      </p:sp>
    </p:spTree>
    <p:extLst>
      <p:ext uri="{BB962C8B-B14F-4D97-AF65-F5344CB8AC3E}">
        <p14:creationId xmlns:p14="http://schemas.microsoft.com/office/powerpoint/2010/main" val="2694493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BFE97C02-A6FE-4ECC-82D9-1C8254D26247}" type="datetime1">
              <a:rPr lang="ja-JP" altLang="en-US"/>
              <a:pPr>
                <a:defRPr/>
              </a:pPr>
              <a:t>2018/3/6</a:t>
            </a:fld>
            <a:endParaRPr lang="ja-JP" altLang="en-US"/>
          </a:p>
        </p:txBody>
      </p:sp>
      <p:sp>
        <p:nvSpPr>
          <p:cNvPr id="8" name="Footer Placeholder 4"/>
          <p:cNvSpPr>
            <a:spLocks noGrp="1"/>
          </p:cNvSpPr>
          <p:nvPr>
            <p:ph type="ftr" sz="quarter" idx="11"/>
          </p:nvPr>
        </p:nvSpPr>
        <p:spPr/>
        <p:txBody>
          <a:bodyPr/>
          <a:lstStyle>
            <a:lvl1pPr>
              <a:defRPr/>
            </a:lvl1pPr>
          </a:lstStyle>
          <a:p>
            <a:pPr>
              <a:defRPr/>
            </a:pPr>
            <a:endParaRPr lang="ja-JP" altLang="en-US"/>
          </a:p>
        </p:txBody>
      </p:sp>
      <p:sp>
        <p:nvSpPr>
          <p:cNvPr id="9" name="Slide Number Placeholder 5"/>
          <p:cNvSpPr>
            <a:spLocks noGrp="1"/>
          </p:cNvSpPr>
          <p:nvPr>
            <p:ph type="sldNum" sz="quarter" idx="12"/>
          </p:nvPr>
        </p:nvSpPr>
        <p:spPr/>
        <p:txBody>
          <a:bodyPr/>
          <a:lstStyle>
            <a:lvl1pPr>
              <a:defRPr/>
            </a:lvl1pPr>
          </a:lstStyle>
          <a:p>
            <a:pPr>
              <a:defRPr/>
            </a:pPr>
            <a:fld id="{E193C9E6-9E7B-416D-9FCC-EE47BBBEAF69}" type="slidenum">
              <a:rPr lang="ja-JP" altLang="en-US"/>
              <a:pPr>
                <a:defRPr/>
              </a:pPr>
              <a:t>‹#›</a:t>
            </a:fld>
            <a:endParaRPr lang="ja-JP" altLang="en-US"/>
          </a:p>
        </p:txBody>
      </p:sp>
    </p:spTree>
    <p:extLst>
      <p:ext uri="{BB962C8B-B14F-4D97-AF65-F5344CB8AC3E}">
        <p14:creationId xmlns:p14="http://schemas.microsoft.com/office/powerpoint/2010/main" val="2102056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3"/>
          <p:cNvSpPr>
            <a:spLocks noGrp="1"/>
          </p:cNvSpPr>
          <p:nvPr>
            <p:ph type="dt" sz="half" idx="10"/>
          </p:nvPr>
        </p:nvSpPr>
        <p:spPr/>
        <p:txBody>
          <a:bodyPr/>
          <a:lstStyle>
            <a:lvl1pPr>
              <a:defRPr/>
            </a:lvl1pPr>
          </a:lstStyle>
          <a:p>
            <a:pPr>
              <a:defRPr/>
            </a:pPr>
            <a:fld id="{AF0F5613-57EF-48CE-9923-FE0DD4C8347E}" type="datetime1">
              <a:rPr lang="ja-JP" altLang="en-US"/>
              <a:pPr>
                <a:defRPr/>
              </a:pPr>
              <a:t>2018/3/6</a:t>
            </a:fld>
            <a:endParaRPr lang="ja-JP" altLang="en-US"/>
          </a:p>
        </p:txBody>
      </p:sp>
      <p:sp>
        <p:nvSpPr>
          <p:cNvPr id="4" name="Footer Placeholder 4"/>
          <p:cNvSpPr>
            <a:spLocks noGrp="1"/>
          </p:cNvSpPr>
          <p:nvPr>
            <p:ph type="ftr" sz="quarter" idx="11"/>
          </p:nvPr>
        </p:nvSpPr>
        <p:spPr/>
        <p:txBody>
          <a:bodyPr/>
          <a:lstStyle>
            <a:lvl1pPr>
              <a:defRPr/>
            </a:lvl1pPr>
          </a:lstStyle>
          <a:p>
            <a:pPr>
              <a:defRPr/>
            </a:pP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4B0752EB-5D8D-43DF-A91C-7A66376BBCB3}" type="slidenum">
              <a:rPr lang="ja-JP" altLang="en-US"/>
              <a:pPr>
                <a:defRPr/>
              </a:pPr>
              <a:t>‹#›</a:t>
            </a:fld>
            <a:endParaRPr lang="ja-JP" altLang="en-US"/>
          </a:p>
        </p:txBody>
      </p:sp>
    </p:spTree>
    <p:extLst>
      <p:ext uri="{BB962C8B-B14F-4D97-AF65-F5344CB8AC3E}">
        <p14:creationId xmlns:p14="http://schemas.microsoft.com/office/powerpoint/2010/main" val="4196439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11DDD4-AC33-4302-B285-579A860864A2}" type="datetime1">
              <a:rPr lang="ja-JP" altLang="en-US"/>
              <a:pPr>
                <a:defRPr/>
              </a:pPr>
              <a:t>2018/3/6</a:t>
            </a:fld>
            <a:endParaRPr lang="ja-JP" altLang="en-US"/>
          </a:p>
        </p:txBody>
      </p:sp>
      <p:sp>
        <p:nvSpPr>
          <p:cNvPr id="3" name="Footer Placeholder 4"/>
          <p:cNvSpPr>
            <a:spLocks noGrp="1"/>
          </p:cNvSpPr>
          <p:nvPr>
            <p:ph type="ftr" sz="quarter" idx="11"/>
          </p:nvPr>
        </p:nvSpPr>
        <p:spPr/>
        <p:txBody>
          <a:bodyPr/>
          <a:lstStyle>
            <a:lvl1pPr>
              <a:defRPr/>
            </a:lvl1pPr>
          </a:lstStyle>
          <a:p>
            <a:pPr>
              <a:defRPr/>
            </a:pPr>
            <a:endParaRPr lang="ja-JP" altLang="en-US"/>
          </a:p>
        </p:txBody>
      </p:sp>
      <p:sp>
        <p:nvSpPr>
          <p:cNvPr id="4" name="Slide Number Placeholder 5"/>
          <p:cNvSpPr>
            <a:spLocks noGrp="1"/>
          </p:cNvSpPr>
          <p:nvPr>
            <p:ph type="sldNum" sz="quarter" idx="12"/>
          </p:nvPr>
        </p:nvSpPr>
        <p:spPr/>
        <p:txBody>
          <a:bodyPr/>
          <a:lstStyle>
            <a:lvl1pPr>
              <a:defRPr/>
            </a:lvl1pPr>
          </a:lstStyle>
          <a:p>
            <a:pPr>
              <a:defRPr/>
            </a:pPr>
            <a:fld id="{5816114F-9476-457E-98F7-61B8CE11EF61}" type="slidenum">
              <a:rPr lang="ja-JP" altLang="en-US"/>
              <a:pPr>
                <a:defRPr/>
              </a:pPr>
              <a:t>‹#›</a:t>
            </a:fld>
            <a:endParaRPr lang="ja-JP" altLang="en-US"/>
          </a:p>
        </p:txBody>
      </p:sp>
    </p:spTree>
    <p:extLst>
      <p:ext uri="{BB962C8B-B14F-4D97-AF65-F5344CB8AC3E}">
        <p14:creationId xmlns:p14="http://schemas.microsoft.com/office/powerpoint/2010/main" val="987768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
        <p:nvSpPr>
          <p:cNvPr id="5" name="Date Placeholder 3"/>
          <p:cNvSpPr>
            <a:spLocks noGrp="1"/>
          </p:cNvSpPr>
          <p:nvPr>
            <p:ph type="dt" sz="half" idx="10"/>
          </p:nvPr>
        </p:nvSpPr>
        <p:spPr/>
        <p:txBody>
          <a:bodyPr/>
          <a:lstStyle>
            <a:lvl1pPr>
              <a:defRPr/>
            </a:lvl1pPr>
          </a:lstStyle>
          <a:p>
            <a:pPr>
              <a:defRPr/>
            </a:pPr>
            <a:fld id="{1385F6A4-6F68-4517-A0B7-173D02FA964B}" type="datetime1">
              <a:rPr lang="ja-JP" altLang="en-US"/>
              <a:pPr>
                <a:defRPr/>
              </a:pPr>
              <a:t>2018/3/6</a:t>
            </a:fld>
            <a:endParaRPr lang="ja-JP" altLang="en-US"/>
          </a:p>
        </p:txBody>
      </p:sp>
      <p:sp>
        <p:nvSpPr>
          <p:cNvPr id="6" name="Footer Placeholder 4"/>
          <p:cNvSpPr>
            <a:spLocks noGrp="1"/>
          </p:cNvSpPr>
          <p:nvPr>
            <p:ph type="ftr" sz="quarter" idx="11"/>
          </p:nvPr>
        </p:nvSpPr>
        <p:spPr/>
        <p:txBody>
          <a:bodyPr/>
          <a:lstStyle>
            <a:lvl1pPr>
              <a:defRPr/>
            </a:lvl1pPr>
          </a:lstStyle>
          <a:p>
            <a:pPr>
              <a:defRPr/>
            </a:pP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6F1B5E36-5B19-4CED-AF50-BE78F50C782D}" type="slidenum">
              <a:rPr lang="ja-JP" altLang="en-US"/>
              <a:pPr>
                <a:defRPr/>
              </a:pPr>
              <a:t>‹#›</a:t>
            </a:fld>
            <a:endParaRPr lang="ja-JP" altLang="en-US"/>
          </a:p>
        </p:txBody>
      </p:sp>
    </p:spTree>
    <p:extLst>
      <p:ext uri="{BB962C8B-B14F-4D97-AF65-F5344CB8AC3E}">
        <p14:creationId xmlns:p14="http://schemas.microsoft.com/office/powerpoint/2010/main" val="2230867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ja-JP" altLang="en-US" smtClean="0"/>
              <a:t>マスター タイトルの書式設定</a:t>
            </a:r>
            <a:endParaRPr lang="en-US" dirty="0"/>
          </a:p>
        </p:txBody>
      </p:sp>
      <p:sp>
        <p:nvSpPr>
          <p:cNvPr id="7" name="Date Placeholder 4"/>
          <p:cNvSpPr>
            <a:spLocks noGrp="1"/>
          </p:cNvSpPr>
          <p:nvPr>
            <p:ph type="dt" sz="half" idx="10"/>
          </p:nvPr>
        </p:nvSpPr>
        <p:spPr/>
        <p:txBody>
          <a:bodyPr/>
          <a:lstStyle>
            <a:lvl1pPr>
              <a:defRPr/>
            </a:lvl1pPr>
          </a:lstStyle>
          <a:p>
            <a:pPr>
              <a:defRPr/>
            </a:pPr>
            <a:fld id="{05BC5573-E152-48FF-A65F-34EB37F92578}" type="datetime1">
              <a:rPr lang="ja-JP" altLang="en-US"/>
              <a:pPr>
                <a:defRPr/>
              </a:pPr>
              <a:t>2018/3/6</a:t>
            </a:fld>
            <a:endParaRPr lang="ja-JP" altLang="en-US"/>
          </a:p>
        </p:txBody>
      </p:sp>
      <p:sp>
        <p:nvSpPr>
          <p:cNvPr id="9" name="Footer Placeholder 5"/>
          <p:cNvSpPr>
            <a:spLocks noGrp="1"/>
          </p:cNvSpPr>
          <p:nvPr>
            <p:ph type="ftr" sz="quarter" idx="11"/>
          </p:nvPr>
        </p:nvSpPr>
        <p:spPr/>
        <p:txBody>
          <a:bodyPr/>
          <a:lstStyle>
            <a:lvl1pPr>
              <a:defRPr/>
            </a:lvl1pPr>
          </a:lstStyle>
          <a:p>
            <a:pPr>
              <a:defRPr/>
            </a:pPr>
            <a:endParaRPr lang="ja-JP" altLang="en-US"/>
          </a:p>
        </p:txBody>
      </p:sp>
      <p:sp>
        <p:nvSpPr>
          <p:cNvPr id="10" name="Slide Number Placeholder 6"/>
          <p:cNvSpPr>
            <a:spLocks noGrp="1"/>
          </p:cNvSpPr>
          <p:nvPr>
            <p:ph type="sldNum" sz="quarter" idx="12"/>
          </p:nvPr>
        </p:nvSpPr>
        <p:spPr/>
        <p:txBody>
          <a:bodyPr/>
          <a:lstStyle>
            <a:lvl1pPr>
              <a:defRPr>
                <a:solidFill>
                  <a:schemeClr val="tx1"/>
                </a:solidFill>
              </a:defRPr>
            </a:lvl1pPr>
          </a:lstStyle>
          <a:p>
            <a:pPr>
              <a:defRPr/>
            </a:pPr>
            <a:fld id="{900AA53E-F6C5-42AA-B73C-1BFC514A98E8}" type="slidenum">
              <a:rPr lang="ja-JP" altLang="en-US"/>
              <a:pPr>
                <a:defRPr/>
              </a:pPr>
              <a:t>‹#›</a:t>
            </a:fld>
            <a:endParaRPr lang="ja-JP" altLang="en-US"/>
          </a:p>
        </p:txBody>
      </p:sp>
    </p:spTree>
    <p:extLst>
      <p:ext uri="{BB962C8B-B14F-4D97-AF65-F5344CB8AC3E}">
        <p14:creationId xmlns:p14="http://schemas.microsoft.com/office/powerpoint/2010/main" val="1591623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eaLnBrk="1" fontAlgn="auto" hangingPunct="1">
              <a:spcBef>
                <a:spcPts val="0"/>
              </a:spcBef>
              <a:spcAft>
                <a:spcPts val="0"/>
              </a:spcAft>
              <a:defRPr sz="1000">
                <a:solidFill>
                  <a:schemeClr val="tx1"/>
                </a:solidFill>
                <a:latin typeface="+mn-lt"/>
                <a:ea typeface="+mn-ea"/>
              </a:defRPr>
            </a:lvl1pPr>
          </a:lstStyle>
          <a:p>
            <a:pPr>
              <a:defRPr/>
            </a:pPr>
            <a:fld id="{D92A1762-E67F-4B6E-8FAD-7F9FAFEE7699}" type="datetime1">
              <a:rPr lang="ja-JP" altLang="en-US"/>
              <a:pPr>
                <a:defRPr/>
              </a:pPr>
              <a:t>2018/3/6</a:t>
            </a:fld>
            <a:endParaRPr lang="ja-JP" altLang="en-US"/>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eaLnBrk="1" fontAlgn="auto" hangingPunct="1">
              <a:spcBef>
                <a:spcPts val="0"/>
              </a:spcBef>
              <a:spcAft>
                <a:spcPts val="0"/>
              </a:spcAft>
              <a:defRPr sz="1000">
                <a:solidFill>
                  <a:schemeClr val="tx1"/>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2400" b="1">
                <a:solidFill>
                  <a:schemeClr val="tx2"/>
                </a:solidFill>
                <a:latin typeface="Arial" charset="0"/>
                <a:ea typeface="ＭＳ Ｐゴシック" charset="-128"/>
              </a:defRPr>
            </a:lvl1pPr>
          </a:lstStyle>
          <a:p>
            <a:pPr>
              <a:defRPr/>
            </a:pPr>
            <a:fld id="{463DA852-B5E9-4CD6-8516-F82FE6135FC2}" type="slidenum">
              <a:rPr lang="ja-JP" altLang="en-US"/>
              <a:pPr>
                <a:defRPr/>
              </a:pPr>
              <a:t>‹#›</a:t>
            </a:fld>
            <a:endParaRPr lang="ja-JP" altLang="en-US"/>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567" r:id="rId1"/>
    <p:sldLayoutId id="2147484558" r:id="rId2"/>
    <p:sldLayoutId id="2147484559" r:id="rId3"/>
    <p:sldLayoutId id="2147484560" r:id="rId4"/>
    <p:sldLayoutId id="2147484561" r:id="rId5"/>
    <p:sldLayoutId id="2147484562" r:id="rId6"/>
    <p:sldLayoutId id="2147484563" r:id="rId7"/>
    <p:sldLayoutId id="2147484564" r:id="rId8"/>
    <p:sldLayoutId id="2147484568" r:id="rId9"/>
    <p:sldLayoutId id="2147484565" r:id="rId10"/>
    <p:sldLayoutId id="2147484566" r:id="rId11"/>
  </p:sldLayoutIdLst>
  <p:hf sldNum="0" hdr="0" ftr="0" dt="0"/>
  <p:txStyles>
    <p:titleStyle>
      <a:lvl1pPr algn="l" rtl="0" eaLnBrk="0" fontAlgn="base" hangingPunct="0">
        <a:spcBef>
          <a:spcPct val="0"/>
        </a:spcBef>
        <a:spcAft>
          <a:spcPct val="0"/>
        </a:spcAft>
        <a:defRPr kumimoji="1" sz="3600" kern="1200" cap="all" spc="-6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Arial Black" pitchFamily="34" charset="0"/>
          <a:ea typeface="ＭＳ Ｐゴシック" pitchFamily="50" charset="-128"/>
        </a:defRPr>
      </a:lvl2pPr>
      <a:lvl3pPr algn="l" rtl="0" eaLnBrk="0" fontAlgn="base" hangingPunct="0">
        <a:spcBef>
          <a:spcPct val="0"/>
        </a:spcBef>
        <a:spcAft>
          <a:spcPct val="0"/>
        </a:spcAft>
        <a:defRPr kumimoji="1" sz="3600">
          <a:solidFill>
            <a:schemeClr val="tx2"/>
          </a:solidFill>
          <a:latin typeface="Arial Black" pitchFamily="34" charset="0"/>
          <a:ea typeface="ＭＳ Ｐゴシック" pitchFamily="50" charset="-128"/>
        </a:defRPr>
      </a:lvl3pPr>
      <a:lvl4pPr algn="l" rtl="0" eaLnBrk="0" fontAlgn="base" hangingPunct="0">
        <a:spcBef>
          <a:spcPct val="0"/>
        </a:spcBef>
        <a:spcAft>
          <a:spcPct val="0"/>
        </a:spcAft>
        <a:defRPr kumimoji="1" sz="3600">
          <a:solidFill>
            <a:schemeClr val="tx2"/>
          </a:solidFill>
          <a:latin typeface="Arial Black" pitchFamily="34" charset="0"/>
          <a:ea typeface="ＭＳ Ｐゴシック" pitchFamily="50" charset="-128"/>
        </a:defRPr>
      </a:lvl4pPr>
      <a:lvl5pPr algn="l" rtl="0" eaLnBrk="0" fontAlgn="base" hangingPunct="0">
        <a:spcBef>
          <a:spcPct val="0"/>
        </a:spcBef>
        <a:spcAft>
          <a:spcPct val="0"/>
        </a:spcAft>
        <a:defRPr kumimoji="1" sz="3600">
          <a:solidFill>
            <a:schemeClr val="tx2"/>
          </a:solidFill>
          <a:latin typeface="Arial Black" pitchFamily="34" charset="0"/>
          <a:ea typeface="ＭＳ Ｐゴシック" pitchFamily="50" charset="-128"/>
        </a:defRPr>
      </a:lvl5pPr>
      <a:lvl6pPr marL="457200" algn="l" rtl="0" fontAlgn="base">
        <a:spcBef>
          <a:spcPct val="0"/>
        </a:spcBef>
        <a:spcAft>
          <a:spcPct val="0"/>
        </a:spcAft>
        <a:defRPr kumimoji="1" sz="3600">
          <a:solidFill>
            <a:schemeClr val="tx2"/>
          </a:solidFill>
          <a:latin typeface="Arial Black" pitchFamily="34" charset="0"/>
          <a:ea typeface="ＭＳ Ｐゴシック" pitchFamily="50" charset="-128"/>
        </a:defRPr>
      </a:lvl6pPr>
      <a:lvl7pPr marL="914400" algn="l" rtl="0" fontAlgn="base">
        <a:spcBef>
          <a:spcPct val="0"/>
        </a:spcBef>
        <a:spcAft>
          <a:spcPct val="0"/>
        </a:spcAft>
        <a:defRPr kumimoji="1" sz="3600">
          <a:solidFill>
            <a:schemeClr val="tx2"/>
          </a:solidFill>
          <a:latin typeface="Arial Black" pitchFamily="34" charset="0"/>
          <a:ea typeface="ＭＳ Ｐゴシック" pitchFamily="50" charset="-128"/>
        </a:defRPr>
      </a:lvl7pPr>
      <a:lvl8pPr marL="1371600" algn="l" rtl="0" fontAlgn="base">
        <a:spcBef>
          <a:spcPct val="0"/>
        </a:spcBef>
        <a:spcAft>
          <a:spcPct val="0"/>
        </a:spcAft>
        <a:defRPr kumimoji="1" sz="3600">
          <a:solidFill>
            <a:schemeClr val="tx2"/>
          </a:solidFill>
          <a:latin typeface="Arial Black" pitchFamily="34" charset="0"/>
          <a:ea typeface="ＭＳ Ｐゴシック" pitchFamily="50" charset="-128"/>
        </a:defRPr>
      </a:lvl8pPr>
      <a:lvl9pPr marL="1828800" algn="l" rtl="0" fontAlgn="base">
        <a:spcBef>
          <a:spcPct val="0"/>
        </a:spcBef>
        <a:spcAft>
          <a:spcPct val="0"/>
        </a:spcAft>
        <a:defRPr kumimoji="1" sz="3600">
          <a:solidFill>
            <a:schemeClr val="tx2"/>
          </a:solidFill>
          <a:latin typeface="Arial Black" pitchFamily="34" charset="0"/>
          <a:ea typeface="ＭＳ Ｐゴシック" pitchFamily="50" charset="-128"/>
        </a:defRPr>
      </a:lvl9pPr>
    </p:titleStyle>
    <p:bodyStyle>
      <a:lvl1pPr algn="l" rtl="0" eaLnBrk="0" fontAlgn="base" hangingPunct="0">
        <a:spcBef>
          <a:spcPct val="20000"/>
        </a:spcBef>
        <a:spcAft>
          <a:spcPts val="600"/>
        </a:spcAft>
        <a:buFont typeface="Arial" pitchFamily="34" charset="0"/>
        <a:defRPr kumimoji="1" sz="2000" b="1"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tx2"/>
        </a:buClr>
        <a:buFont typeface="Arial" pitchFamily="34" charset="0"/>
        <a:buChar char="•"/>
        <a:defRPr kumimoji="1"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Arial" pitchFamily="34" charset="0"/>
        <a:buChar char="•"/>
        <a:defRPr kumimoji="1"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Arial" pitchFamily="34" charset="0"/>
        <a:buChar char="•"/>
        <a:defRPr kumimoji="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Arial" pitchFamily="34" charset="0"/>
        <a:buChar char="•"/>
        <a:defRPr kumimoji="1" kern="120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mofa.go.jp/mofaj/link/zaigai/index.ht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72060441"/>
              </p:ext>
            </p:extLst>
          </p:nvPr>
        </p:nvGraphicFramePr>
        <p:xfrm>
          <a:off x="250825" y="1490958"/>
          <a:ext cx="4683125" cy="3378202"/>
        </p:xfrm>
        <a:graphic>
          <a:graphicData uri="http://schemas.openxmlformats.org/drawingml/2006/table">
            <a:tbl>
              <a:tblPr firstRow="1" bandRow="1">
                <a:tableStyleId>{5C22544A-7EE6-4342-B048-85BDC9FD1C3A}</a:tableStyleId>
              </a:tblPr>
              <a:tblGrid>
                <a:gridCol w="1447260"/>
                <a:gridCol w="713300"/>
                <a:gridCol w="2522565"/>
              </a:tblGrid>
              <a:tr h="314784">
                <a:tc gridSpan="3">
                  <a:txBody>
                    <a:bodyPr/>
                    <a:lstStyle/>
                    <a:p>
                      <a:pPr algn="ctr">
                        <a:lnSpc>
                          <a:spcPct val="100000"/>
                        </a:lnSpc>
                      </a:pPr>
                      <a:r>
                        <a:rPr kumimoji="1" lang="ja-JP" altLang="en-US" sz="1200" dirty="0" smtClean="0"/>
                        <a:t>学生本人連絡先</a:t>
                      </a:r>
                      <a:endParaRPr kumimoji="1" lang="ja-JP" altLang="en-US" sz="1200" dirty="0"/>
                    </a:p>
                  </a:txBody>
                  <a:tcPr marL="91447" marR="91447" marT="45723" marB="45723" anchor="ctr"/>
                </a:tc>
                <a:tc hMerge="1">
                  <a:txBody>
                    <a:bodyPr/>
                    <a:lstStyle/>
                    <a:p>
                      <a:endParaRPr kumimoji="1" lang="ja-JP" altLang="en-US"/>
                    </a:p>
                  </a:txBody>
                  <a:tcPr/>
                </a:tc>
                <a:tc hMerge="1">
                  <a:txBody>
                    <a:bodyPr/>
                    <a:lstStyle/>
                    <a:p>
                      <a:endParaRPr kumimoji="1" lang="ja-JP" altLang="en-US"/>
                    </a:p>
                  </a:txBody>
                  <a:tcPr/>
                </a:tc>
              </a:tr>
              <a:tr h="288555">
                <a:tc gridSpan="2">
                  <a:txBody>
                    <a:bodyPr/>
                    <a:lstStyle/>
                    <a:p>
                      <a:pPr algn="l">
                        <a:lnSpc>
                          <a:spcPct val="100000"/>
                        </a:lnSpc>
                      </a:pPr>
                      <a:r>
                        <a:rPr kumimoji="1" lang="ja-JP" altLang="en-US" sz="1000" dirty="0" smtClean="0"/>
                        <a:t>（１）日本で使用していた携帯電話</a:t>
                      </a:r>
                      <a:endParaRPr kumimoji="1" lang="ja-JP" altLang="en-US" sz="1000" dirty="0"/>
                    </a:p>
                  </a:txBody>
                  <a:tcPr marL="91447" marR="91447" marT="45723" marB="45723"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050" dirty="0"/>
                    </a:p>
                  </a:txBody>
                  <a:tcPr marL="91433" marR="91433" marT="45737" marB="45737"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endParaRPr kumimoji="1" lang="ja-JP" altLang="en-US" sz="1000" dirty="0"/>
                    </a:p>
                  </a:txBody>
                  <a:tcPr marL="91447" marR="91447" marT="45723" marB="45723"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r>
              <a:tr h="288555">
                <a:tc gridSpan="2">
                  <a:txBody>
                    <a:bodyPr/>
                    <a:lstStyle/>
                    <a:p>
                      <a:pPr algn="ctr">
                        <a:lnSpc>
                          <a:spcPct val="100000"/>
                        </a:lnSpc>
                      </a:pPr>
                      <a:r>
                        <a:rPr kumimoji="1" lang="en-US" altLang="ja-JP" sz="1000" dirty="0" err="1" smtClean="0"/>
                        <a:t>Docomo</a:t>
                      </a:r>
                      <a:r>
                        <a:rPr kumimoji="1" lang="en-US" altLang="ja-JP" sz="1000" baseline="0" dirty="0" smtClean="0"/>
                        <a:t> / </a:t>
                      </a:r>
                      <a:r>
                        <a:rPr kumimoji="1" lang="en-US" altLang="ja-JP" sz="1000" baseline="0" dirty="0" err="1" smtClean="0"/>
                        <a:t>Softank</a:t>
                      </a:r>
                      <a:r>
                        <a:rPr kumimoji="1" lang="en-US" altLang="ja-JP" sz="1000" baseline="0" dirty="0" smtClean="0"/>
                        <a:t> / au</a:t>
                      </a:r>
                      <a:endParaRPr kumimoji="1" lang="ja-JP" altLang="en-US" sz="1000" dirty="0"/>
                    </a:p>
                  </a:txBody>
                  <a:tcPr marL="91447" marR="91447" marT="45723" marB="4572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海外</a:t>
                      </a:r>
                      <a:r>
                        <a:rPr kumimoji="1" lang="ja-JP" altLang="en-US" sz="1000" smtClean="0"/>
                        <a:t>で使用：　可／不可／未確認</a:t>
                      </a:r>
                      <a:endParaRPr kumimoji="1" lang="ja-JP" altLang="en-US" sz="1000" dirty="0"/>
                    </a:p>
                  </a:txBody>
                  <a:tcPr marL="91447" marR="91447" marT="45723" marB="4572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88555">
                <a:tc>
                  <a:txBody>
                    <a:bodyPr/>
                    <a:lstStyle/>
                    <a:p>
                      <a:pPr algn="l">
                        <a:lnSpc>
                          <a:spcPct val="100000"/>
                        </a:lnSpc>
                      </a:pPr>
                      <a:r>
                        <a:rPr kumimoji="1" lang="ja-JP" altLang="en-US" sz="1000" dirty="0" smtClean="0"/>
                        <a:t>（２）現地調達の電話</a:t>
                      </a:r>
                      <a:endParaRPr kumimoji="1" lang="ja-JP" altLang="en-US" sz="1000" dirty="0"/>
                    </a:p>
                  </a:txBody>
                  <a:tcPr marL="91447" marR="91447" marT="45723" marB="4572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endParaRPr kumimoji="1" lang="ja-JP" altLang="en-US" sz="1000" dirty="0"/>
                    </a:p>
                  </a:txBody>
                  <a:tcPr marL="91447" marR="91447" marT="45723" marB="4572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r>
              <a:tr h="288555">
                <a:tc>
                  <a:txBody>
                    <a:bodyPr/>
                    <a:lstStyle/>
                    <a:p>
                      <a:pPr algn="l">
                        <a:lnSpc>
                          <a:spcPct val="100000"/>
                        </a:lnSpc>
                      </a:pPr>
                      <a:r>
                        <a:rPr kumimoji="1" lang="ja-JP" altLang="en-US" sz="1000" dirty="0" smtClean="0"/>
                        <a:t>（３）メールアドレス１</a:t>
                      </a:r>
                      <a:endParaRPr kumimoji="1" lang="ja-JP" altLang="en-US" sz="1000" dirty="0"/>
                    </a:p>
                  </a:txBody>
                  <a:tcPr marL="91447" marR="91447" marT="45723" marB="4572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endParaRPr kumimoji="1" lang="ja-JP" altLang="en-US" sz="1000" dirty="0"/>
                    </a:p>
                  </a:txBody>
                  <a:tcPr marL="91447" marR="91447" marT="45723" marB="4572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marL="91433" marR="91433" marT="45737" marB="45737"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88555">
                <a:tc>
                  <a:txBody>
                    <a:bodyPr/>
                    <a:lstStyle/>
                    <a:p>
                      <a:pPr algn="l">
                        <a:lnSpc>
                          <a:spcPct val="100000"/>
                        </a:lnSpc>
                      </a:pPr>
                      <a:r>
                        <a:rPr kumimoji="1" lang="ja-JP" altLang="en-US" sz="1000" dirty="0" smtClean="0"/>
                        <a:t>（４）メールアドレス２</a:t>
                      </a:r>
                      <a:endParaRPr kumimoji="1" lang="ja-JP" altLang="en-US" sz="1000" dirty="0"/>
                    </a:p>
                  </a:txBody>
                  <a:tcPr marL="91447" marR="91447" marT="45723" marB="4572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endParaRPr kumimoji="1" lang="ja-JP" altLang="en-US" sz="1000" dirty="0"/>
                    </a:p>
                  </a:txBody>
                  <a:tcPr marL="91447" marR="91447" marT="45723" marB="4572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marL="91433" marR="91433" marT="45737" marB="45737"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885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（５）その他１</a:t>
                      </a:r>
                      <a:endParaRPr kumimoji="1" lang="ja-JP" altLang="en-US" sz="1000" dirty="0"/>
                    </a:p>
                  </a:txBody>
                  <a:tcPr marL="91447" marR="91447" marT="45723" marB="4572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endParaRPr kumimoji="1" lang="ja-JP" altLang="en-US" sz="1000" dirty="0"/>
                    </a:p>
                  </a:txBody>
                  <a:tcPr marL="91447" marR="91447" marT="45723" marB="4572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r>
              <a:tr h="2885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（６）その他２</a:t>
                      </a:r>
                      <a:endParaRPr kumimoji="1" lang="ja-JP" altLang="en-US" sz="1000" dirty="0"/>
                    </a:p>
                  </a:txBody>
                  <a:tcPr marL="91447" marR="91447" marT="45723" marB="4572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endParaRPr kumimoji="1" lang="ja-JP" altLang="en-US" sz="1000" dirty="0"/>
                    </a:p>
                  </a:txBody>
                  <a:tcPr marL="91447" marR="91447" marT="45723" marB="4572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r>
              <a:tr h="4721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上記（２）～（６）の使用　</a:t>
                      </a:r>
                      <a:r>
                        <a:rPr kumimoji="1" lang="ja-JP" altLang="en-US" sz="1000" dirty="0" smtClean="0"/>
                        <a:t>　　　　　　　　　</a:t>
                      </a:r>
                      <a:endParaRPr kumimoji="1" lang="ja-JP" altLang="en-US" sz="1000" dirty="0"/>
                    </a:p>
                  </a:txBody>
                  <a:tcPr marL="91447" marR="91447" marT="45723" marB="4572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常時使用可／</a:t>
                      </a:r>
                      <a:r>
                        <a:rPr kumimoji="1" lang="en-US" altLang="ja-JP" sz="1000" dirty="0" err="1" smtClean="0"/>
                        <a:t>Wifi</a:t>
                      </a:r>
                      <a:r>
                        <a:rPr kumimoji="1" lang="ja-JP" altLang="en-US" sz="1000" dirty="0" smtClean="0"/>
                        <a:t>等インターネット接続環境で使用可</a:t>
                      </a:r>
                      <a:endParaRPr kumimoji="1" lang="en-US" altLang="ja-JP" sz="10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その他（　　　　　　　　　　　　　　　　　　　　　　　　　　　）</a:t>
                      </a:r>
                      <a:endParaRPr kumimoji="1" lang="ja-JP" altLang="en-US" sz="1000" dirty="0"/>
                    </a:p>
                  </a:txBody>
                  <a:tcPr marL="91447" marR="91447" marT="45723" marB="4572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dirty="0"/>
                    </a:p>
                  </a:txBody>
                  <a:tcPr marL="91433" marR="91433" marT="45737" marB="45737"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5713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備考</a:t>
                      </a:r>
                      <a:endParaRPr kumimoji="1" lang="ja-JP" altLang="en-US" sz="1000" dirty="0"/>
                    </a:p>
                  </a:txBody>
                  <a:tcPr marL="91447" marR="91447" marT="45723" marB="4572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marL="91447" marR="91447" marT="45723" marB="4572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r>
            </a:tbl>
          </a:graphicData>
        </a:graphic>
      </p:graphicFrame>
      <p:sp>
        <p:nvSpPr>
          <p:cNvPr id="5" name="タイトル 1"/>
          <p:cNvSpPr>
            <a:spLocks noGrp="1"/>
          </p:cNvSpPr>
          <p:nvPr>
            <p:ph type="title"/>
          </p:nvPr>
        </p:nvSpPr>
        <p:spPr>
          <a:xfrm>
            <a:off x="227013" y="1160934"/>
            <a:ext cx="4489450" cy="323850"/>
          </a:xfrm>
        </p:spPr>
        <p:txBody>
          <a:bodyPr>
            <a:normAutofit fontScale="90000"/>
          </a:bodyPr>
          <a:lstStyle/>
          <a:p>
            <a:pPr eaLnBrk="1" fontAlgn="auto" hangingPunct="1">
              <a:spcAft>
                <a:spcPts val="0"/>
              </a:spcAft>
              <a:defRPr/>
            </a:pPr>
            <a:r>
              <a:rPr lang="ja-JP" altLang="en-US" sz="2000" dirty="0"/>
              <a:t>海外</a:t>
            </a:r>
            <a:r>
              <a:rPr lang="ja-JP" altLang="en-US" sz="2000" dirty="0" smtClean="0"/>
              <a:t>での緊急連絡先</a:t>
            </a:r>
            <a:endParaRPr lang="ja-JP" altLang="en-US" sz="1600" dirty="0"/>
          </a:p>
        </p:txBody>
      </p:sp>
      <p:sp>
        <p:nvSpPr>
          <p:cNvPr id="6" name="タイトル 1"/>
          <p:cNvSpPr txBox="1">
            <a:spLocks/>
          </p:cNvSpPr>
          <p:nvPr/>
        </p:nvSpPr>
        <p:spPr>
          <a:xfrm>
            <a:off x="4981575" y="1160934"/>
            <a:ext cx="3887788" cy="323850"/>
          </a:xfrm>
          <a:prstGeom prst="rect">
            <a:avLst/>
          </a:prstGeom>
        </p:spPr>
        <p:txBody>
          <a:bodyPr anchor="b">
            <a:normAutofit fontScale="90000" lnSpcReduction="20000"/>
          </a:bodyPr>
          <a:lstStyle>
            <a:lvl1pPr algn="l" defTabSz="914400" rtl="0" eaLnBrk="1" latinLnBrk="0" hangingPunct="1">
              <a:spcBef>
                <a:spcPct val="0"/>
              </a:spcBef>
              <a:buNone/>
              <a:defRPr kumimoji="1" sz="3600" kern="1200" cap="all" spc="-60" baseline="0">
                <a:solidFill>
                  <a:schemeClr val="tx2"/>
                </a:solidFill>
                <a:latin typeface="+mj-lt"/>
                <a:ea typeface="+mj-ea"/>
                <a:cs typeface="+mj-cs"/>
              </a:defRPr>
            </a:lvl1pPr>
          </a:lstStyle>
          <a:p>
            <a:pPr fontAlgn="auto">
              <a:spcAft>
                <a:spcPts val="0"/>
              </a:spcAft>
              <a:defRPr/>
            </a:pPr>
            <a:r>
              <a:rPr lang="ja-JP" altLang="en-US" sz="2000" dirty="0" smtClean="0"/>
              <a:t>日本の緊急連絡先（家族・親戚等）</a:t>
            </a:r>
            <a:endParaRPr lang="ja-JP" altLang="en-US" sz="1600" dirty="0"/>
          </a:p>
        </p:txBody>
      </p:sp>
      <p:graphicFrame>
        <p:nvGraphicFramePr>
          <p:cNvPr id="8" name="表 7"/>
          <p:cNvGraphicFramePr>
            <a:graphicFrameLocks noGrp="1"/>
          </p:cNvGraphicFramePr>
          <p:nvPr>
            <p:extLst>
              <p:ext uri="{D42A27DB-BD31-4B8C-83A1-F6EECF244321}">
                <p14:modId xmlns:p14="http://schemas.microsoft.com/office/powerpoint/2010/main" val="1429218155"/>
              </p:ext>
            </p:extLst>
          </p:nvPr>
        </p:nvGraphicFramePr>
        <p:xfrm>
          <a:off x="2644775" y="255563"/>
          <a:ext cx="6176963" cy="304800"/>
        </p:xfrm>
        <a:graphic>
          <a:graphicData uri="http://schemas.openxmlformats.org/drawingml/2006/table">
            <a:tbl>
              <a:tblPr firstRow="1" bandRow="1">
                <a:tableStyleId>{22838BEF-8BB2-4498-84A7-C5851F593DF1}</a:tableStyleId>
              </a:tblPr>
              <a:tblGrid>
                <a:gridCol w="1151570"/>
                <a:gridCol w="1386322"/>
                <a:gridCol w="875573"/>
                <a:gridCol w="2763498"/>
              </a:tblGrid>
              <a:tr h="288032">
                <a:tc>
                  <a:txBody>
                    <a:bodyPr/>
                    <a:lstStyle/>
                    <a:p>
                      <a:pPr algn="ctr"/>
                      <a:r>
                        <a:rPr kumimoji="1" lang="ja-JP" altLang="en-US" sz="1200" b="0" dirty="0" smtClean="0"/>
                        <a:t>学籍番号</a:t>
                      </a:r>
                      <a:endParaRPr kumimoji="1" lang="ja-JP" altLang="en-US" sz="1200" b="0" dirty="0"/>
                    </a:p>
                  </a:txBody>
                  <a:tcPr marL="91439" marR="91439"/>
                </a:tc>
                <a:tc>
                  <a:txBody>
                    <a:bodyPr/>
                    <a:lstStyle/>
                    <a:p>
                      <a:endParaRPr kumimoji="1" lang="ja-JP" altLang="en-US" sz="1200" b="0" dirty="0"/>
                    </a:p>
                  </a:txBody>
                  <a:tcPr marL="91439" marR="91439"/>
                </a:tc>
                <a:tc>
                  <a:txBody>
                    <a:bodyPr/>
                    <a:lstStyle/>
                    <a:p>
                      <a:pPr algn="ctr"/>
                      <a:r>
                        <a:rPr kumimoji="1" lang="ja-JP" altLang="en-US" sz="1200" b="0" dirty="0" smtClean="0"/>
                        <a:t>氏名</a:t>
                      </a:r>
                      <a:endParaRPr kumimoji="1" lang="ja-JP" altLang="en-US" sz="1200" b="0" dirty="0"/>
                    </a:p>
                  </a:txBody>
                  <a:tcPr marL="91439" marR="91439"/>
                </a:tc>
                <a:tc>
                  <a:txBody>
                    <a:bodyPr/>
                    <a:lstStyle/>
                    <a:p>
                      <a:endParaRPr kumimoji="1" lang="ja-JP" altLang="en-US" sz="1400" dirty="0"/>
                    </a:p>
                  </a:txBody>
                  <a:tcPr marL="91439" marR="91439"/>
                </a:tc>
              </a:tr>
            </a:tbl>
          </a:graphicData>
        </a:graphic>
      </p:graphicFrame>
      <p:graphicFrame>
        <p:nvGraphicFramePr>
          <p:cNvPr id="9" name="コンテンツ プレースホルダー 3"/>
          <p:cNvGraphicFramePr>
            <a:graphicFrameLocks/>
          </p:cNvGraphicFramePr>
          <p:nvPr/>
        </p:nvGraphicFramePr>
        <p:xfrm>
          <a:off x="250825" y="4926013"/>
          <a:ext cx="3744913" cy="1598613"/>
        </p:xfrm>
        <a:graphic>
          <a:graphicData uri="http://schemas.openxmlformats.org/drawingml/2006/table">
            <a:tbl>
              <a:tblPr firstRow="1" bandRow="1">
                <a:tableStyleId>{5C22544A-7EE6-4342-B048-85BDC9FD1C3A}</a:tableStyleId>
              </a:tblPr>
              <a:tblGrid>
                <a:gridCol w="1368775"/>
                <a:gridCol w="2376138"/>
              </a:tblGrid>
              <a:tr h="274346">
                <a:tc gridSpan="2">
                  <a:txBody>
                    <a:bodyPr/>
                    <a:lstStyle/>
                    <a:p>
                      <a:pPr algn="ctr">
                        <a:lnSpc>
                          <a:spcPct val="100000"/>
                        </a:lnSpc>
                      </a:pPr>
                      <a:r>
                        <a:rPr kumimoji="1" lang="ja-JP" altLang="en-US" sz="1200" dirty="0" smtClean="0"/>
                        <a:t>その他連絡先１</a:t>
                      </a:r>
                      <a:endParaRPr kumimoji="1" lang="ja-JP" altLang="en-US" sz="1200" dirty="0"/>
                    </a:p>
                  </a:txBody>
                  <a:tcPr marL="91448" marR="91448" marT="45733" marB="45733" anchor="ctr"/>
                </a:tc>
                <a:tc hMerge="1">
                  <a:txBody>
                    <a:bodyPr/>
                    <a:lstStyle/>
                    <a:p>
                      <a:endParaRPr kumimoji="1" lang="ja-JP" altLang="en-US" dirty="0"/>
                    </a:p>
                  </a:txBody>
                  <a:tcPr/>
                </a:tc>
              </a:tr>
              <a:tr h="285535">
                <a:tc>
                  <a:txBody>
                    <a:bodyPr/>
                    <a:lstStyle/>
                    <a:p>
                      <a:pPr algn="ctr">
                        <a:lnSpc>
                          <a:spcPct val="100000"/>
                        </a:lnSpc>
                      </a:pPr>
                      <a:r>
                        <a:rPr kumimoji="1" lang="ja-JP" altLang="en-US" sz="1000" dirty="0" smtClean="0"/>
                        <a:t>組織名・担当者名</a:t>
                      </a:r>
                      <a:endParaRPr kumimoji="1" lang="ja-JP" altLang="en-US" sz="1000" dirty="0"/>
                    </a:p>
                  </a:txBody>
                  <a:tcPr marL="91448" marR="91448" marT="45733" marB="45733" anchor="ctr"/>
                </a:tc>
                <a:tc>
                  <a:txBody>
                    <a:bodyPr/>
                    <a:lstStyle/>
                    <a:p>
                      <a:pPr algn="ctr">
                        <a:lnSpc>
                          <a:spcPct val="100000"/>
                        </a:lnSpc>
                      </a:pPr>
                      <a:endParaRPr kumimoji="1" lang="ja-JP" altLang="en-US" sz="1000" dirty="0"/>
                    </a:p>
                  </a:txBody>
                  <a:tcPr marL="91448" marR="91448" marT="45733" marB="45733" anchor="ctr"/>
                </a:tc>
              </a:tr>
              <a:tr h="259683">
                <a:tc>
                  <a:txBody>
                    <a:bodyPr/>
                    <a:lstStyle/>
                    <a:p>
                      <a:pPr algn="ctr">
                        <a:lnSpc>
                          <a:spcPct val="100000"/>
                        </a:lnSpc>
                      </a:pPr>
                      <a:r>
                        <a:rPr kumimoji="1" lang="ja-JP" altLang="en-US" sz="1000" dirty="0" smtClean="0"/>
                        <a:t>電話番号１</a:t>
                      </a:r>
                      <a:endParaRPr kumimoji="1" lang="ja-JP" altLang="en-US" sz="1000" dirty="0"/>
                    </a:p>
                  </a:txBody>
                  <a:tcPr marL="91448" marR="91448" marT="45733" marB="45733" anchor="ctr"/>
                </a:tc>
                <a:tc>
                  <a:txBody>
                    <a:bodyPr/>
                    <a:lstStyle/>
                    <a:p>
                      <a:pPr algn="ctr">
                        <a:lnSpc>
                          <a:spcPct val="100000"/>
                        </a:lnSpc>
                      </a:pPr>
                      <a:endParaRPr kumimoji="1" lang="ja-JP" altLang="en-US" sz="1000" dirty="0"/>
                    </a:p>
                  </a:txBody>
                  <a:tcPr marL="91448" marR="91448" marT="45733" marB="45733" anchor="ctr"/>
                </a:tc>
              </a:tr>
              <a:tr h="259683">
                <a:tc>
                  <a:txBody>
                    <a:bodyPr/>
                    <a:lstStyle/>
                    <a:p>
                      <a:pPr algn="ctr">
                        <a:lnSpc>
                          <a:spcPct val="100000"/>
                        </a:lnSpc>
                      </a:pPr>
                      <a:r>
                        <a:rPr kumimoji="1" lang="ja-JP" altLang="en-US" sz="1000" dirty="0" smtClean="0"/>
                        <a:t>電話番号２</a:t>
                      </a:r>
                      <a:endParaRPr kumimoji="1" lang="ja-JP" altLang="en-US" sz="1000" dirty="0"/>
                    </a:p>
                  </a:txBody>
                  <a:tcPr marL="91448" marR="91448" marT="45733" marB="45733" anchor="ctr"/>
                </a:tc>
                <a:tc>
                  <a:txBody>
                    <a:bodyPr/>
                    <a:lstStyle/>
                    <a:p>
                      <a:pPr algn="ctr">
                        <a:lnSpc>
                          <a:spcPct val="100000"/>
                        </a:lnSpc>
                      </a:pPr>
                      <a:endParaRPr kumimoji="1" lang="ja-JP" altLang="en-US" sz="1000" dirty="0"/>
                    </a:p>
                  </a:txBody>
                  <a:tcPr marL="91448" marR="91448" marT="45733" marB="45733" anchor="ctr"/>
                </a:tc>
              </a:tr>
              <a:tr h="259683">
                <a:tc>
                  <a:txBody>
                    <a:bodyPr/>
                    <a:lstStyle/>
                    <a:p>
                      <a:pPr algn="ctr">
                        <a:lnSpc>
                          <a:spcPct val="100000"/>
                        </a:lnSpc>
                      </a:pPr>
                      <a:r>
                        <a:rPr kumimoji="1" lang="ja-JP" altLang="en-US" sz="1000" dirty="0" smtClean="0"/>
                        <a:t>メールアドレス１</a:t>
                      </a:r>
                      <a:endParaRPr kumimoji="1" lang="ja-JP" altLang="en-US" sz="1000" dirty="0"/>
                    </a:p>
                  </a:txBody>
                  <a:tcPr marL="91448" marR="91448" marT="45733" marB="45733" anchor="ctr"/>
                </a:tc>
                <a:tc>
                  <a:txBody>
                    <a:bodyPr/>
                    <a:lstStyle/>
                    <a:p>
                      <a:pPr algn="ctr">
                        <a:lnSpc>
                          <a:spcPct val="100000"/>
                        </a:lnSpc>
                      </a:pPr>
                      <a:endParaRPr kumimoji="1" lang="ja-JP" altLang="en-US" sz="1000" dirty="0"/>
                    </a:p>
                  </a:txBody>
                  <a:tcPr marL="91448" marR="91448" marT="45733" marB="45733" anchor="ctr"/>
                </a:tc>
              </a:tr>
              <a:tr h="259683">
                <a:tc>
                  <a:txBody>
                    <a:bodyPr/>
                    <a:lstStyle/>
                    <a:p>
                      <a:pPr algn="ctr">
                        <a:lnSpc>
                          <a:spcPct val="100000"/>
                        </a:lnSpc>
                      </a:pPr>
                      <a:r>
                        <a:rPr kumimoji="1" lang="ja-JP" altLang="en-US" sz="1000" dirty="0" smtClean="0"/>
                        <a:t>メールアドレス２</a:t>
                      </a:r>
                      <a:endParaRPr kumimoji="1" lang="ja-JP" altLang="en-US" sz="1000" dirty="0"/>
                    </a:p>
                  </a:txBody>
                  <a:tcPr marL="91448" marR="91448" marT="45733" marB="45733" anchor="ctr"/>
                </a:tc>
                <a:tc>
                  <a:txBody>
                    <a:bodyPr/>
                    <a:lstStyle/>
                    <a:p>
                      <a:pPr algn="ctr">
                        <a:lnSpc>
                          <a:spcPct val="100000"/>
                        </a:lnSpc>
                      </a:pPr>
                      <a:endParaRPr kumimoji="1" lang="ja-JP" altLang="en-US" sz="1000" dirty="0"/>
                    </a:p>
                  </a:txBody>
                  <a:tcPr marL="91448" marR="91448" marT="45733" marB="45733" anchor="ctr"/>
                </a:tc>
              </a:tr>
            </a:tbl>
          </a:graphicData>
        </a:graphic>
      </p:graphicFrame>
      <p:graphicFrame>
        <p:nvGraphicFramePr>
          <p:cNvPr id="13" name="コンテンツ プレースホルダー 3"/>
          <p:cNvGraphicFramePr>
            <a:graphicFrameLocks/>
          </p:cNvGraphicFramePr>
          <p:nvPr/>
        </p:nvGraphicFramePr>
        <p:xfrm>
          <a:off x="4140200" y="4926013"/>
          <a:ext cx="3740150" cy="1584324"/>
        </p:xfrm>
        <a:graphic>
          <a:graphicData uri="http://schemas.openxmlformats.org/drawingml/2006/table">
            <a:tbl>
              <a:tblPr firstRow="1" bandRow="1">
                <a:tableStyleId>{5C22544A-7EE6-4342-B048-85BDC9FD1C3A}</a:tableStyleId>
              </a:tblPr>
              <a:tblGrid>
                <a:gridCol w="1206499"/>
                <a:gridCol w="2533651"/>
              </a:tblGrid>
              <a:tr h="280198">
                <a:tc gridSpan="2">
                  <a:txBody>
                    <a:bodyPr/>
                    <a:lstStyle/>
                    <a:p>
                      <a:pPr algn="ctr">
                        <a:lnSpc>
                          <a:spcPct val="100000"/>
                        </a:lnSpc>
                      </a:pPr>
                      <a:r>
                        <a:rPr kumimoji="1" lang="ja-JP" altLang="en-US" sz="1200" dirty="0" smtClean="0"/>
                        <a:t>その他連絡先２</a:t>
                      </a:r>
                      <a:endParaRPr kumimoji="1" lang="ja-JP" altLang="en-US" sz="1200" dirty="0"/>
                    </a:p>
                  </a:txBody>
                  <a:tcPr marL="91414" marR="91414" marT="45752" marB="45752" anchor="ctr"/>
                </a:tc>
                <a:tc hMerge="1">
                  <a:txBody>
                    <a:bodyPr/>
                    <a:lstStyle/>
                    <a:p>
                      <a:endParaRPr kumimoji="1" lang="ja-JP" altLang="en-US" dirty="0"/>
                    </a:p>
                  </a:txBody>
                  <a:tcPr/>
                </a:tc>
              </a:tr>
              <a:tr h="307846">
                <a:tc>
                  <a:txBody>
                    <a:bodyPr/>
                    <a:lstStyle/>
                    <a:p>
                      <a:pPr algn="ctr">
                        <a:lnSpc>
                          <a:spcPct val="100000"/>
                        </a:lnSpc>
                      </a:pPr>
                      <a:r>
                        <a:rPr kumimoji="1" lang="ja-JP" altLang="en-US" sz="1000" dirty="0" smtClean="0"/>
                        <a:t>組織名・担当者名</a:t>
                      </a:r>
                      <a:endParaRPr kumimoji="1" lang="ja-JP" altLang="en-US" sz="1000" dirty="0"/>
                    </a:p>
                  </a:txBody>
                  <a:tcPr marL="91414" marR="91414" marT="45752" marB="45752" anchor="ctr"/>
                </a:tc>
                <a:tc>
                  <a:txBody>
                    <a:bodyPr/>
                    <a:lstStyle/>
                    <a:p>
                      <a:pPr algn="ctr">
                        <a:lnSpc>
                          <a:spcPct val="100000"/>
                        </a:lnSpc>
                      </a:pPr>
                      <a:endParaRPr kumimoji="1" lang="ja-JP" altLang="en-US" sz="1000" dirty="0"/>
                    </a:p>
                  </a:txBody>
                  <a:tcPr marL="91414" marR="91414" marT="45752" marB="45752" anchor="ctr"/>
                </a:tc>
              </a:tr>
              <a:tr h="249070">
                <a:tc>
                  <a:txBody>
                    <a:bodyPr/>
                    <a:lstStyle/>
                    <a:p>
                      <a:pPr algn="ctr">
                        <a:lnSpc>
                          <a:spcPct val="100000"/>
                        </a:lnSpc>
                      </a:pPr>
                      <a:r>
                        <a:rPr kumimoji="1" lang="ja-JP" altLang="en-US" sz="1000" dirty="0" smtClean="0"/>
                        <a:t>電話番号１</a:t>
                      </a:r>
                      <a:endParaRPr kumimoji="1" lang="ja-JP" altLang="en-US" sz="1000" dirty="0"/>
                    </a:p>
                  </a:txBody>
                  <a:tcPr marL="91414" marR="91414" marT="45752" marB="45752" anchor="ctr"/>
                </a:tc>
                <a:tc>
                  <a:txBody>
                    <a:bodyPr/>
                    <a:lstStyle/>
                    <a:p>
                      <a:pPr algn="ctr">
                        <a:lnSpc>
                          <a:spcPct val="100000"/>
                        </a:lnSpc>
                      </a:pPr>
                      <a:endParaRPr kumimoji="1" lang="ja-JP" altLang="en-US" sz="1000" dirty="0"/>
                    </a:p>
                  </a:txBody>
                  <a:tcPr marL="91414" marR="91414" marT="45752" marB="45752" anchor="ctr"/>
                </a:tc>
              </a:tr>
              <a:tr h="249070">
                <a:tc>
                  <a:txBody>
                    <a:bodyPr/>
                    <a:lstStyle/>
                    <a:p>
                      <a:pPr algn="ctr">
                        <a:lnSpc>
                          <a:spcPct val="100000"/>
                        </a:lnSpc>
                      </a:pPr>
                      <a:r>
                        <a:rPr kumimoji="1" lang="ja-JP" altLang="en-US" sz="1000" dirty="0" smtClean="0"/>
                        <a:t>電話番号２</a:t>
                      </a:r>
                      <a:endParaRPr kumimoji="1" lang="ja-JP" altLang="en-US" sz="1000" dirty="0"/>
                    </a:p>
                  </a:txBody>
                  <a:tcPr marL="91414" marR="91414" marT="45752" marB="45752" anchor="ctr"/>
                </a:tc>
                <a:tc>
                  <a:txBody>
                    <a:bodyPr/>
                    <a:lstStyle/>
                    <a:p>
                      <a:pPr algn="ctr">
                        <a:lnSpc>
                          <a:spcPct val="100000"/>
                        </a:lnSpc>
                      </a:pPr>
                      <a:endParaRPr kumimoji="1" lang="ja-JP" altLang="en-US" sz="1000" dirty="0"/>
                    </a:p>
                  </a:txBody>
                  <a:tcPr marL="91414" marR="91414" marT="45752" marB="45752" anchor="ctr"/>
                </a:tc>
              </a:tr>
              <a:tr h="249070">
                <a:tc>
                  <a:txBody>
                    <a:bodyPr/>
                    <a:lstStyle/>
                    <a:p>
                      <a:pPr algn="ctr">
                        <a:lnSpc>
                          <a:spcPct val="100000"/>
                        </a:lnSpc>
                      </a:pPr>
                      <a:r>
                        <a:rPr kumimoji="1" lang="ja-JP" altLang="en-US" sz="1000" dirty="0" smtClean="0"/>
                        <a:t>メールアドレス１</a:t>
                      </a:r>
                      <a:endParaRPr kumimoji="1" lang="ja-JP" altLang="en-US" sz="1000" dirty="0"/>
                    </a:p>
                  </a:txBody>
                  <a:tcPr marL="91414" marR="91414" marT="45752" marB="45752" anchor="ctr"/>
                </a:tc>
                <a:tc>
                  <a:txBody>
                    <a:bodyPr/>
                    <a:lstStyle/>
                    <a:p>
                      <a:pPr algn="ctr">
                        <a:lnSpc>
                          <a:spcPct val="100000"/>
                        </a:lnSpc>
                      </a:pPr>
                      <a:endParaRPr kumimoji="1" lang="ja-JP" altLang="en-US" sz="1000" dirty="0"/>
                    </a:p>
                  </a:txBody>
                  <a:tcPr marL="91414" marR="91414" marT="45752" marB="45752" anchor="ctr"/>
                </a:tc>
              </a:tr>
              <a:tr h="249070">
                <a:tc>
                  <a:txBody>
                    <a:bodyPr/>
                    <a:lstStyle/>
                    <a:p>
                      <a:pPr algn="ctr">
                        <a:lnSpc>
                          <a:spcPct val="100000"/>
                        </a:lnSpc>
                      </a:pPr>
                      <a:r>
                        <a:rPr kumimoji="1" lang="ja-JP" altLang="en-US" sz="1000" dirty="0" smtClean="0"/>
                        <a:t>メールアドレス２</a:t>
                      </a:r>
                      <a:endParaRPr kumimoji="1" lang="ja-JP" altLang="en-US" sz="1000" dirty="0"/>
                    </a:p>
                  </a:txBody>
                  <a:tcPr marL="91414" marR="91414" marT="45752" marB="45752" anchor="ctr"/>
                </a:tc>
                <a:tc>
                  <a:txBody>
                    <a:bodyPr/>
                    <a:lstStyle/>
                    <a:p>
                      <a:pPr algn="ctr">
                        <a:lnSpc>
                          <a:spcPct val="100000"/>
                        </a:lnSpc>
                      </a:pPr>
                      <a:endParaRPr kumimoji="1" lang="ja-JP" altLang="en-US" sz="1000" dirty="0"/>
                    </a:p>
                  </a:txBody>
                  <a:tcPr marL="91414" marR="91414" marT="45752" marB="45752" anchor="ctr"/>
                </a:tc>
              </a:tr>
            </a:tbl>
          </a:graphicData>
        </a:graphic>
      </p:graphicFrame>
      <p:graphicFrame>
        <p:nvGraphicFramePr>
          <p:cNvPr id="14" name="コンテンツ プレースホルダー 3"/>
          <p:cNvGraphicFramePr>
            <a:graphicFrameLocks/>
          </p:cNvGraphicFramePr>
          <p:nvPr/>
        </p:nvGraphicFramePr>
        <p:xfrm>
          <a:off x="4999038" y="1428750"/>
          <a:ext cx="3817937" cy="1063625"/>
        </p:xfrm>
        <a:graphic>
          <a:graphicData uri="http://schemas.openxmlformats.org/drawingml/2006/table">
            <a:tbl>
              <a:tblPr firstRow="1" bandRow="1">
                <a:tableStyleId>{F5AB1C69-6EDB-4FF4-983F-18BD219EF322}</a:tableStyleId>
              </a:tblPr>
              <a:tblGrid>
                <a:gridCol w="1441620"/>
                <a:gridCol w="2376317"/>
              </a:tblGrid>
              <a:tr h="274301">
                <a:tc gridSpan="2">
                  <a:txBody>
                    <a:bodyPr/>
                    <a:lstStyle/>
                    <a:p>
                      <a:pPr algn="ctr">
                        <a:lnSpc>
                          <a:spcPct val="100000"/>
                        </a:lnSpc>
                      </a:pPr>
                      <a:r>
                        <a:rPr kumimoji="1" lang="ja-JP" altLang="en-US" sz="1200" dirty="0" smtClean="0"/>
                        <a:t>連絡先１</a:t>
                      </a:r>
                      <a:endParaRPr kumimoji="1" lang="ja-JP" altLang="en-US" sz="1200" dirty="0"/>
                    </a:p>
                  </a:txBody>
                  <a:tcPr marL="91431" marR="91431" marT="45711" marB="45711" anchor="ctr"/>
                </a:tc>
                <a:tc hMerge="1">
                  <a:txBody>
                    <a:bodyPr/>
                    <a:lstStyle/>
                    <a:p>
                      <a:endParaRPr kumimoji="1" lang="ja-JP" altLang="en-US" dirty="0"/>
                    </a:p>
                  </a:txBody>
                  <a:tcPr/>
                </a:tc>
              </a:tr>
              <a:tr h="251386">
                <a:tc>
                  <a:txBody>
                    <a:bodyPr/>
                    <a:lstStyle/>
                    <a:p>
                      <a:pPr algn="ctr">
                        <a:lnSpc>
                          <a:spcPct val="100000"/>
                        </a:lnSpc>
                      </a:pPr>
                      <a:r>
                        <a:rPr kumimoji="1" lang="ja-JP" altLang="en-US" sz="1000" dirty="0" smtClean="0"/>
                        <a:t>電話番号</a:t>
                      </a:r>
                      <a:endParaRPr kumimoji="1" lang="ja-JP" altLang="en-US" sz="1000" dirty="0"/>
                    </a:p>
                  </a:txBody>
                  <a:tcPr marL="91431" marR="91431" marT="45711" marB="45711" anchor="ctr"/>
                </a:tc>
                <a:tc>
                  <a:txBody>
                    <a:bodyPr/>
                    <a:lstStyle/>
                    <a:p>
                      <a:pPr algn="ctr">
                        <a:lnSpc>
                          <a:spcPct val="100000"/>
                        </a:lnSpc>
                      </a:pPr>
                      <a:endParaRPr kumimoji="1" lang="ja-JP" altLang="en-US" sz="1000" dirty="0"/>
                    </a:p>
                  </a:txBody>
                  <a:tcPr marL="91431" marR="91431" marT="45711" marB="45711" anchor="ctr"/>
                </a:tc>
              </a:tr>
              <a:tr h="251386">
                <a:tc>
                  <a:txBody>
                    <a:bodyPr/>
                    <a:lstStyle/>
                    <a:p>
                      <a:pPr algn="ctr">
                        <a:lnSpc>
                          <a:spcPct val="100000"/>
                        </a:lnSpc>
                      </a:pPr>
                      <a:r>
                        <a:rPr kumimoji="1" lang="ja-JP" altLang="en-US" sz="1000" dirty="0" smtClean="0"/>
                        <a:t>自宅・携帯・会社の別</a:t>
                      </a:r>
                      <a:endParaRPr kumimoji="1" lang="ja-JP" altLang="en-US" sz="1000" dirty="0"/>
                    </a:p>
                  </a:txBody>
                  <a:tcPr marL="91431" marR="91431" marT="45711" marB="45711" anchor="ctr"/>
                </a:tc>
                <a:tc>
                  <a:txBody>
                    <a:bodyPr/>
                    <a:lstStyle/>
                    <a:p>
                      <a:pPr algn="ctr">
                        <a:lnSpc>
                          <a:spcPct val="100000"/>
                        </a:lnSpc>
                      </a:pPr>
                      <a:endParaRPr kumimoji="1" lang="ja-JP" altLang="en-US" sz="1000" dirty="0"/>
                    </a:p>
                  </a:txBody>
                  <a:tcPr marL="91431" marR="91431" marT="45711" marB="45711" anchor="ctr"/>
                </a:tc>
              </a:tr>
              <a:tr h="286551">
                <a:tc>
                  <a:txBody>
                    <a:bodyPr/>
                    <a:lstStyle/>
                    <a:p>
                      <a:pPr algn="ctr">
                        <a:lnSpc>
                          <a:spcPct val="100000"/>
                        </a:lnSpc>
                      </a:pPr>
                      <a:r>
                        <a:rPr kumimoji="1" lang="ja-JP" altLang="en-US" sz="1000" dirty="0" smtClean="0"/>
                        <a:t>氏名・続柄</a:t>
                      </a:r>
                      <a:endParaRPr kumimoji="1" lang="ja-JP" altLang="en-US" sz="1000" dirty="0"/>
                    </a:p>
                  </a:txBody>
                  <a:tcPr marL="91431" marR="91431" marT="45711" marB="45711" anchor="ctr"/>
                </a:tc>
                <a:tc>
                  <a:txBody>
                    <a:bodyPr/>
                    <a:lstStyle/>
                    <a:p>
                      <a:pPr algn="ctr">
                        <a:lnSpc>
                          <a:spcPct val="100000"/>
                        </a:lnSpc>
                      </a:pPr>
                      <a:endParaRPr kumimoji="1" lang="ja-JP" altLang="en-US" sz="1000" dirty="0"/>
                    </a:p>
                  </a:txBody>
                  <a:tcPr marL="91431" marR="91431" marT="45711" marB="45711" anchor="ctr"/>
                </a:tc>
              </a:tr>
            </a:tbl>
          </a:graphicData>
        </a:graphic>
      </p:graphicFrame>
      <p:sp>
        <p:nvSpPr>
          <p:cNvPr id="20594" name="テキスト ボックス 19"/>
          <p:cNvSpPr txBox="1">
            <a:spLocks noChangeArrowheads="1"/>
          </p:cNvSpPr>
          <p:nvPr/>
        </p:nvSpPr>
        <p:spPr bwMode="auto">
          <a:xfrm>
            <a:off x="179388" y="6551613"/>
            <a:ext cx="835183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itchFamily="34" charset="0"/>
              <a:defRPr kumimoji="1" sz="2000" b="1">
                <a:solidFill>
                  <a:schemeClr val="tx1"/>
                </a:solidFill>
                <a:latin typeface="Arial" pitchFamily="34" charset="0"/>
                <a:ea typeface="ＭＳ Ｐゴシック" pitchFamily="50" charset="-128"/>
              </a:defRPr>
            </a:lvl1pPr>
            <a:lvl2pPr marL="742950" indent="-285750">
              <a:spcBef>
                <a:spcPct val="20000"/>
              </a:spcBef>
              <a:buClr>
                <a:schemeClr val="tx2"/>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3pPr>
            <a:lvl4pPr marL="16002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4pPr>
            <a:lvl5pPr marL="20574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9pPr>
          </a:lstStyle>
          <a:p>
            <a:pPr eaLnBrk="1" hangingPunct="1">
              <a:spcBef>
                <a:spcPct val="0"/>
              </a:spcBef>
              <a:spcAft>
                <a:spcPct val="0"/>
              </a:spcAft>
              <a:buFontTx/>
              <a:buNone/>
            </a:pPr>
            <a:r>
              <a:rPr lang="en-US" altLang="ja-JP" sz="1100" b="0"/>
              <a:t>※</a:t>
            </a:r>
            <a:r>
              <a:rPr lang="ja-JP" altLang="en-US" sz="1100" b="0"/>
              <a:t>この情報は渡航中の危機管理にのみ使用し、他の目的には使用しません。</a:t>
            </a:r>
          </a:p>
        </p:txBody>
      </p:sp>
      <p:sp>
        <p:nvSpPr>
          <p:cNvPr id="20613" name="テキスト ボックス 22"/>
          <p:cNvSpPr txBox="1">
            <a:spLocks noChangeArrowheads="1"/>
          </p:cNvSpPr>
          <p:nvPr/>
        </p:nvSpPr>
        <p:spPr bwMode="auto">
          <a:xfrm>
            <a:off x="107950" y="620688"/>
            <a:ext cx="8785225"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ts val="600"/>
              </a:spcAft>
              <a:buFont typeface="Arial" charset="0"/>
              <a:defRPr kumimoji="1" sz="2000" b="1">
                <a:solidFill>
                  <a:schemeClr val="tx1"/>
                </a:solidFill>
                <a:latin typeface="Arial" charset="0"/>
                <a:ea typeface="ＭＳ Ｐゴシック" charset="-128"/>
              </a:defRPr>
            </a:lvl1pPr>
            <a:lvl2pPr marL="742950" indent="-285750" eaLnBrk="0" hangingPunct="0">
              <a:spcBef>
                <a:spcPct val="20000"/>
              </a:spcBef>
              <a:buClr>
                <a:schemeClr val="tx2"/>
              </a:buClr>
              <a:buFont typeface="Arial" charset="0"/>
              <a:buChar char="•"/>
              <a:defRPr kumimoji="1" sz="2000">
                <a:solidFill>
                  <a:schemeClr val="tx1"/>
                </a:solidFill>
                <a:latin typeface="Arial" charset="0"/>
                <a:ea typeface="ＭＳ Ｐゴシック" charset="-128"/>
              </a:defRPr>
            </a:lvl2pPr>
            <a:lvl3pPr marL="1143000" indent="-228600" eaLnBrk="0" hangingPunct="0">
              <a:spcBef>
                <a:spcPct val="20000"/>
              </a:spcBef>
              <a:buClr>
                <a:schemeClr val="tx2"/>
              </a:buClr>
              <a:buFont typeface="Arial" charset="0"/>
              <a:buChar char="•"/>
              <a:defRPr kumimoji="1">
                <a:solidFill>
                  <a:schemeClr val="tx1"/>
                </a:solidFill>
                <a:latin typeface="Arial" charset="0"/>
                <a:ea typeface="ＭＳ Ｐゴシック" charset="-128"/>
              </a:defRPr>
            </a:lvl3pPr>
            <a:lvl4pPr marL="1600200" indent="-228600" eaLnBrk="0" hangingPunct="0">
              <a:spcBef>
                <a:spcPct val="20000"/>
              </a:spcBef>
              <a:buClr>
                <a:schemeClr val="tx2"/>
              </a:buClr>
              <a:buFont typeface="Arial" charset="0"/>
              <a:buChar char="•"/>
              <a:defRPr kumimoji="1">
                <a:solidFill>
                  <a:schemeClr val="tx1"/>
                </a:solidFill>
                <a:latin typeface="Arial" charset="0"/>
                <a:ea typeface="ＭＳ Ｐゴシック" charset="-128"/>
              </a:defRPr>
            </a:lvl4pPr>
            <a:lvl5pPr marL="2057400" indent="-228600" eaLnBrk="0" hangingPunct="0">
              <a:spcBef>
                <a:spcPct val="20000"/>
              </a:spcBef>
              <a:buClr>
                <a:schemeClr val="tx2"/>
              </a:buClr>
              <a:buFont typeface="Arial" charset="0"/>
              <a:buChar char="•"/>
              <a:defRPr kumimoji="1">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2"/>
              </a:buClr>
              <a:buFont typeface="Arial" charset="0"/>
              <a:buChar char="•"/>
              <a:defRPr kumimoji="1">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2"/>
              </a:buClr>
              <a:buFont typeface="Arial" charset="0"/>
              <a:buChar char="•"/>
              <a:defRPr kumimoji="1">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2"/>
              </a:buClr>
              <a:buFont typeface="Arial" charset="0"/>
              <a:buChar char="•"/>
              <a:defRPr kumimoji="1">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2"/>
              </a:buClr>
              <a:buFont typeface="Arial" charset="0"/>
              <a:buChar char="•"/>
              <a:defRPr kumimoji="1">
                <a:solidFill>
                  <a:schemeClr val="tx1"/>
                </a:solidFill>
                <a:latin typeface="Arial" charset="0"/>
                <a:ea typeface="ＭＳ Ｐゴシック" charset="-128"/>
              </a:defRPr>
            </a:lvl9pPr>
          </a:lstStyle>
          <a:p>
            <a:pPr eaLnBrk="1" hangingPunct="1">
              <a:spcBef>
                <a:spcPct val="0"/>
              </a:spcBef>
              <a:spcAft>
                <a:spcPct val="0"/>
              </a:spcAft>
              <a:buFontTx/>
              <a:buNone/>
              <a:defRPr/>
            </a:pPr>
            <a:r>
              <a:rPr lang="ja-JP" altLang="en-US" sz="1050" dirty="0" smtClean="0"/>
              <a:t>★記入後コピーし、家族、担当教職員・事務局</a:t>
            </a:r>
            <a:r>
              <a:rPr lang="ja-JP" altLang="en-US" sz="900" dirty="0" smtClean="0"/>
              <a:t>（大学活動で渡航する場合）</a:t>
            </a:r>
            <a:r>
              <a:rPr lang="ja-JP" altLang="en-US" sz="1050" dirty="0" smtClean="0"/>
              <a:t>に渡してください。また渡航中は、財布やパスポートとは別に、常時携帯してください。</a:t>
            </a:r>
            <a:endParaRPr lang="en-US" altLang="ja-JP" sz="1050" dirty="0" smtClean="0"/>
          </a:p>
          <a:p>
            <a:pPr eaLnBrk="1" hangingPunct="1">
              <a:spcBef>
                <a:spcPct val="0"/>
              </a:spcBef>
              <a:spcAft>
                <a:spcPct val="0"/>
              </a:spcAft>
              <a:buFontTx/>
              <a:buNone/>
              <a:defRPr/>
            </a:pPr>
            <a:r>
              <a:rPr lang="ja-JP" altLang="en-US" sz="1050" dirty="0" smtClean="0"/>
              <a:t>緊急連絡先が変更になった場合は、必ず家族、担当教職員・事務局</a:t>
            </a:r>
            <a:r>
              <a:rPr lang="ja-JP" altLang="en-US" sz="900" dirty="0" smtClean="0"/>
              <a:t>（大学活動で渡航する場合）</a:t>
            </a:r>
            <a:r>
              <a:rPr lang="ja-JP" altLang="en-US" sz="1050" dirty="0" smtClean="0"/>
              <a:t>に連絡して</a:t>
            </a:r>
            <a:r>
              <a:rPr lang="ja-JP" altLang="en-US" sz="1050" dirty="0"/>
              <a:t>ください</a:t>
            </a:r>
            <a:r>
              <a:rPr lang="ja-JP" altLang="en-US" sz="1050" dirty="0" smtClean="0"/>
              <a:t>。「海外</a:t>
            </a:r>
            <a:r>
              <a:rPr lang="ja-JP" altLang="en-US" sz="1050" dirty="0"/>
              <a:t>危機</a:t>
            </a:r>
            <a:r>
              <a:rPr lang="ja-JP" altLang="en-US" sz="1050" dirty="0" smtClean="0"/>
              <a:t>管理サポートデスク」への伝言も可能です。</a:t>
            </a:r>
            <a:endParaRPr lang="ja-JP" altLang="en-US" sz="1050" dirty="0"/>
          </a:p>
        </p:txBody>
      </p:sp>
      <p:sp>
        <p:nvSpPr>
          <p:cNvPr id="25" name="角丸四角形 24"/>
          <p:cNvSpPr/>
          <p:nvPr/>
        </p:nvSpPr>
        <p:spPr>
          <a:xfrm>
            <a:off x="179388" y="188888"/>
            <a:ext cx="2232025" cy="4318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fontAlgn="auto" hangingPunct="1">
              <a:spcBef>
                <a:spcPts val="0"/>
              </a:spcBef>
              <a:spcAft>
                <a:spcPts val="0"/>
              </a:spcAft>
              <a:defRPr/>
            </a:pPr>
            <a:r>
              <a:rPr lang="ja-JP" altLang="en-US" dirty="0"/>
              <a:t>緊急連絡先リスト①</a:t>
            </a:r>
          </a:p>
        </p:txBody>
      </p:sp>
      <p:graphicFrame>
        <p:nvGraphicFramePr>
          <p:cNvPr id="16" name="コンテンツ プレースホルダー 3"/>
          <p:cNvGraphicFramePr>
            <a:graphicFrameLocks/>
          </p:cNvGraphicFramePr>
          <p:nvPr/>
        </p:nvGraphicFramePr>
        <p:xfrm>
          <a:off x="5003800" y="2565400"/>
          <a:ext cx="3817938" cy="1079501"/>
        </p:xfrm>
        <a:graphic>
          <a:graphicData uri="http://schemas.openxmlformats.org/drawingml/2006/table">
            <a:tbl>
              <a:tblPr firstRow="1" bandRow="1">
                <a:tableStyleId>{F5AB1C69-6EDB-4FF4-983F-18BD219EF322}</a:tableStyleId>
              </a:tblPr>
              <a:tblGrid>
                <a:gridCol w="1441621"/>
                <a:gridCol w="2376317"/>
              </a:tblGrid>
              <a:tr h="274521">
                <a:tc gridSpan="2">
                  <a:txBody>
                    <a:bodyPr/>
                    <a:lstStyle/>
                    <a:p>
                      <a:pPr algn="ctr">
                        <a:lnSpc>
                          <a:spcPct val="100000"/>
                        </a:lnSpc>
                      </a:pPr>
                      <a:r>
                        <a:rPr kumimoji="1" lang="ja-JP" altLang="en-US" sz="1200" dirty="0" smtClean="0"/>
                        <a:t>連絡先２</a:t>
                      </a:r>
                      <a:endParaRPr kumimoji="1" lang="ja-JP" altLang="en-US" sz="1200" dirty="0"/>
                    </a:p>
                  </a:txBody>
                  <a:tcPr marL="91431" marR="91431" marT="45757" marB="45757" anchor="ctr"/>
                </a:tc>
                <a:tc hMerge="1">
                  <a:txBody>
                    <a:bodyPr/>
                    <a:lstStyle/>
                    <a:p>
                      <a:endParaRPr kumimoji="1" lang="ja-JP" altLang="en-US" dirty="0"/>
                    </a:p>
                  </a:txBody>
                  <a:tcPr/>
                </a:tc>
              </a:tr>
              <a:tr h="259067">
                <a:tc>
                  <a:txBody>
                    <a:bodyPr/>
                    <a:lstStyle/>
                    <a:p>
                      <a:pPr algn="ctr">
                        <a:lnSpc>
                          <a:spcPct val="100000"/>
                        </a:lnSpc>
                      </a:pPr>
                      <a:r>
                        <a:rPr kumimoji="1" lang="ja-JP" altLang="en-US" sz="1000" dirty="0" smtClean="0"/>
                        <a:t>電話番号</a:t>
                      </a:r>
                      <a:endParaRPr kumimoji="1" lang="ja-JP" altLang="en-US" sz="1000" dirty="0"/>
                    </a:p>
                  </a:txBody>
                  <a:tcPr marL="91431" marR="91431" marT="45757" marB="45757" anchor="ctr"/>
                </a:tc>
                <a:tc>
                  <a:txBody>
                    <a:bodyPr/>
                    <a:lstStyle/>
                    <a:p>
                      <a:pPr algn="ctr">
                        <a:lnSpc>
                          <a:spcPct val="100000"/>
                        </a:lnSpc>
                      </a:pPr>
                      <a:endParaRPr kumimoji="1" lang="ja-JP" altLang="en-US" sz="1000" dirty="0"/>
                    </a:p>
                  </a:txBody>
                  <a:tcPr marL="91431" marR="91431" marT="45757" marB="45757" anchor="ctr"/>
                </a:tc>
              </a:tr>
              <a:tr h="259067">
                <a:tc>
                  <a:txBody>
                    <a:bodyPr/>
                    <a:lstStyle/>
                    <a:p>
                      <a:pPr algn="ctr">
                        <a:lnSpc>
                          <a:spcPct val="100000"/>
                        </a:lnSpc>
                      </a:pPr>
                      <a:r>
                        <a:rPr kumimoji="1" lang="ja-JP" altLang="en-US" sz="1000" dirty="0" smtClean="0"/>
                        <a:t>自宅・携帯・会社の別</a:t>
                      </a:r>
                      <a:endParaRPr kumimoji="1" lang="ja-JP" altLang="en-US" sz="1000" dirty="0"/>
                    </a:p>
                  </a:txBody>
                  <a:tcPr marL="91431" marR="91431" marT="45757" marB="45757" anchor="ctr"/>
                </a:tc>
                <a:tc>
                  <a:txBody>
                    <a:bodyPr/>
                    <a:lstStyle/>
                    <a:p>
                      <a:pPr algn="ctr">
                        <a:lnSpc>
                          <a:spcPct val="100000"/>
                        </a:lnSpc>
                      </a:pPr>
                      <a:endParaRPr kumimoji="1" lang="ja-JP" altLang="en-US" sz="1000" dirty="0"/>
                    </a:p>
                  </a:txBody>
                  <a:tcPr marL="91431" marR="91431" marT="45757" marB="45757" anchor="ctr"/>
                </a:tc>
              </a:tr>
              <a:tr h="286846">
                <a:tc>
                  <a:txBody>
                    <a:bodyPr/>
                    <a:lstStyle/>
                    <a:p>
                      <a:pPr algn="ctr">
                        <a:lnSpc>
                          <a:spcPct val="100000"/>
                        </a:lnSpc>
                      </a:pPr>
                      <a:r>
                        <a:rPr kumimoji="1" lang="ja-JP" altLang="en-US" sz="1000" dirty="0" smtClean="0"/>
                        <a:t>氏名・続柄</a:t>
                      </a:r>
                      <a:endParaRPr kumimoji="1" lang="ja-JP" altLang="en-US" sz="1000" dirty="0"/>
                    </a:p>
                  </a:txBody>
                  <a:tcPr marL="91431" marR="91431" marT="45757" marB="45757" anchor="ctr"/>
                </a:tc>
                <a:tc>
                  <a:txBody>
                    <a:bodyPr/>
                    <a:lstStyle/>
                    <a:p>
                      <a:pPr algn="ctr">
                        <a:lnSpc>
                          <a:spcPct val="100000"/>
                        </a:lnSpc>
                      </a:pPr>
                      <a:endParaRPr kumimoji="1" lang="ja-JP" altLang="en-US" sz="1000" dirty="0"/>
                    </a:p>
                  </a:txBody>
                  <a:tcPr marL="91431" marR="91431" marT="45757" marB="45757" anchor="ctr"/>
                </a:tc>
              </a:tr>
            </a:tbl>
          </a:graphicData>
        </a:graphic>
      </p:graphicFrame>
      <p:graphicFrame>
        <p:nvGraphicFramePr>
          <p:cNvPr id="20" name="コンテンツ プレースホルダー 3"/>
          <p:cNvGraphicFramePr>
            <a:graphicFrameLocks/>
          </p:cNvGraphicFramePr>
          <p:nvPr>
            <p:extLst>
              <p:ext uri="{D42A27DB-BD31-4B8C-83A1-F6EECF244321}">
                <p14:modId xmlns:p14="http://schemas.microsoft.com/office/powerpoint/2010/main" val="4128187262"/>
              </p:ext>
            </p:extLst>
          </p:nvPr>
        </p:nvGraphicFramePr>
        <p:xfrm>
          <a:off x="5002213" y="3794421"/>
          <a:ext cx="3817937" cy="1063625"/>
        </p:xfrm>
        <a:graphic>
          <a:graphicData uri="http://schemas.openxmlformats.org/drawingml/2006/table">
            <a:tbl>
              <a:tblPr firstRow="1" bandRow="1">
                <a:tableStyleId>{F5AB1C69-6EDB-4FF4-983F-18BD219EF322}</a:tableStyleId>
              </a:tblPr>
              <a:tblGrid>
                <a:gridCol w="1441620"/>
                <a:gridCol w="2376317"/>
              </a:tblGrid>
              <a:tr h="274301">
                <a:tc gridSpan="2">
                  <a:txBody>
                    <a:bodyPr/>
                    <a:lstStyle/>
                    <a:p>
                      <a:pPr algn="ctr">
                        <a:lnSpc>
                          <a:spcPct val="100000"/>
                        </a:lnSpc>
                      </a:pPr>
                      <a:r>
                        <a:rPr kumimoji="1" lang="ja-JP" altLang="en-US" sz="1200" dirty="0" smtClean="0"/>
                        <a:t>連絡先３</a:t>
                      </a:r>
                      <a:endParaRPr kumimoji="1" lang="ja-JP" altLang="en-US" sz="1200" dirty="0"/>
                    </a:p>
                  </a:txBody>
                  <a:tcPr marL="91431" marR="91431" marT="45711" marB="45711" anchor="ctr"/>
                </a:tc>
                <a:tc hMerge="1">
                  <a:txBody>
                    <a:bodyPr/>
                    <a:lstStyle/>
                    <a:p>
                      <a:endParaRPr kumimoji="1" lang="ja-JP" altLang="en-US" dirty="0"/>
                    </a:p>
                  </a:txBody>
                  <a:tcPr/>
                </a:tc>
              </a:tr>
              <a:tr h="251386">
                <a:tc>
                  <a:txBody>
                    <a:bodyPr/>
                    <a:lstStyle/>
                    <a:p>
                      <a:pPr algn="ctr">
                        <a:lnSpc>
                          <a:spcPct val="100000"/>
                        </a:lnSpc>
                      </a:pPr>
                      <a:r>
                        <a:rPr kumimoji="1" lang="ja-JP" altLang="en-US" sz="1000" dirty="0" smtClean="0"/>
                        <a:t>電話番号</a:t>
                      </a:r>
                      <a:endParaRPr kumimoji="1" lang="ja-JP" altLang="en-US" sz="1000" dirty="0"/>
                    </a:p>
                  </a:txBody>
                  <a:tcPr marL="91431" marR="91431" marT="45711" marB="45711" anchor="ctr"/>
                </a:tc>
                <a:tc>
                  <a:txBody>
                    <a:bodyPr/>
                    <a:lstStyle/>
                    <a:p>
                      <a:pPr algn="ctr">
                        <a:lnSpc>
                          <a:spcPct val="100000"/>
                        </a:lnSpc>
                      </a:pPr>
                      <a:endParaRPr kumimoji="1" lang="ja-JP" altLang="en-US" sz="1000" dirty="0"/>
                    </a:p>
                  </a:txBody>
                  <a:tcPr marL="91431" marR="91431" marT="45711" marB="45711" anchor="ctr"/>
                </a:tc>
              </a:tr>
              <a:tr h="251386">
                <a:tc>
                  <a:txBody>
                    <a:bodyPr/>
                    <a:lstStyle/>
                    <a:p>
                      <a:pPr algn="ctr">
                        <a:lnSpc>
                          <a:spcPct val="100000"/>
                        </a:lnSpc>
                      </a:pPr>
                      <a:r>
                        <a:rPr kumimoji="1" lang="ja-JP" altLang="en-US" sz="1000" dirty="0" smtClean="0"/>
                        <a:t>自宅・携帯・会社の別</a:t>
                      </a:r>
                      <a:endParaRPr kumimoji="1" lang="ja-JP" altLang="en-US" sz="1000" dirty="0"/>
                    </a:p>
                  </a:txBody>
                  <a:tcPr marL="91431" marR="91431" marT="45711" marB="45711" anchor="ctr"/>
                </a:tc>
                <a:tc>
                  <a:txBody>
                    <a:bodyPr/>
                    <a:lstStyle/>
                    <a:p>
                      <a:pPr algn="ctr">
                        <a:lnSpc>
                          <a:spcPct val="100000"/>
                        </a:lnSpc>
                      </a:pPr>
                      <a:endParaRPr kumimoji="1" lang="ja-JP" altLang="en-US" sz="1000" dirty="0"/>
                    </a:p>
                  </a:txBody>
                  <a:tcPr marL="91431" marR="91431" marT="45711" marB="45711" anchor="ctr"/>
                </a:tc>
              </a:tr>
              <a:tr h="286551">
                <a:tc>
                  <a:txBody>
                    <a:bodyPr/>
                    <a:lstStyle/>
                    <a:p>
                      <a:pPr algn="ctr">
                        <a:lnSpc>
                          <a:spcPct val="100000"/>
                        </a:lnSpc>
                      </a:pPr>
                      <a:r>
                        <a:rPr kumimoji="1" lang="ja-JP" altLang="en-US" sz="1000" dirty="0" smtClean="0"/>
                        <a:t>氏名・続柄</a:t>
                      </a:r>
                      <a:endParaRPr kumimoji="1" lang="ja-JP" altLang="en-US" sz="1000" dirty="0"/>
                    </a:p>
                  </a:txBody>
                  <a:tcPr marL="91431" marR="91431" marT="45711" marB="45711" anchor="ctr"/>
                </a:tc>
                <a:tc>
                  <a:txBody>
                    <a:bodyPr/>
                    <a:lstStyle/>
                    <a:p>
                      <a:pPr algn="ctr">
                        <a:lnSpc>
                          <a:spcPct val="100000"/>
                        </a:lnSpc>
                      </a:pPr>
                      <a:endParaRPr kumimoji="1" lang="ja-JP" altLang="en-US" sz="1000" dirty="0"/>
                    </a:p>
                  </a:txBody>
                  <a:tcPr marL="91431" marR="91431" marT="45711" marB="45711"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テキスト ボックス 26"/>
          <p:cNvSpPr txBox="1">
            <a:spLocks noChangeArrowheads="1"/>
          </p:cNvSpPr>
          <p:nvPr/>
        </p:nvSpPr>
        <p:spPr bwMode="auto">
          <a:xfrm>
            <a:off x="179388" y="6567488"/>
            <a:ext cx="83518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itchFamily="34" charset="0"/>
              <a:defRPr kumimoji="1" sz="2000" b="1">
                <a:solidFill>
                  <a:schemeClr val="tx1"/>
                </a:solidFill>
                <a:latin typeface="Arial" pitchFamily="34" charset="0"/>
                <a:ea typeface="ＭＳ Ｐゴシック" pitchFamily="50" charset="-128"/>
              </a:defRPr>
            </a:lvl1pPr>
            <a:lvl2pPr marL="742950" indent="-285750">
              <a:spcBef>
                <a:spcPct val="20000"/>
              </a:spcBef>
              <a:buClr>
                <a:schemeClr val="tx2"/>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3pPr>
            <a:lvl4pPr marL="16002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4pPr>
            <a:lvl5pPr marL="20574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9pPr>
          </a:lstStyle>
          <a:p>
            <a:pPr eaLnBrk="1" hangingPunct="1">
              <a:spcBef>
                <a:spcPct val="0"/>
              </a:spcBef>
              <a:spcAft>
                <a:spcPct val="0"/>
              </a:spcAft>
              <a:buFontTx/>
              <a:buNone/>
            </a:pPr>
            <a:r>
              <a:rPr lang="en-US" altLang="ja-JP" sz="1000" b="0"/>
              <a:t>※</a:t>
            </a:r>
            <a:r>
              <a:rPr lang="ja-JP" altLang="en-US" sz="1000" b="0"/>
              <a:t>この情報は渡航中の危機管理にのみ使用し、他の目的には使用しません。</a:t>
            </a:r>
          </a:p>
        </p:txBody>
      </p:sp>
      <p:sp>
        <p:nvSpPr>
          <p:cNvPr id="21507" name="テキスト ボックス 22"/>
          <p:cNvSpPr txBox="1">
            <a:spLocks noChangeArrowheads="1"/>
          </p:cNvSpPr>
          <p:nvPr/>
        </p:nvSpPr>
        <p:spPr bwMode="auto">
          <a:xfrm>
            <a:off x="3563938" y="115888"/>
            <a:ext cx="54006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itchFamily="34" charset="0"/>
              <a:defRPr kumimoji="1" sz="2000" b="1">
                <a:solidFill>
                  <a:schemeClr val="tx1"/>
                </a:solidFill>
                <a:latin typeface="Arial" pitchFamily="34" charset="0"/>
                <a:ea typeface="ＭＳ Ｐゴシック" pitchFamily="50" charset="-128"/>
              </a:defRPr>
            </a:lvl1pPr>
            <a:lvl2pPr marL="742950" indent="-285750">
              <a:spcBef>
                <a:spcPct val="20000"/>
              </a:spcBef>
              <a:buClr>
                <a:schemeClr val="tx2"/>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3pPr>
            <a:lvl4pPr marL="16002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4pPr>
            <a:lvl5pPr marL="20574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9pPr>
          </a:lstStyle>
          <a:p>
            <a:pPr eaLnBrk="1" hangingPunct="1">
              <a:spcBef>
                <a:spcPct val="0"/>
              </a:spcBef>
              <a:spcAft>
                <a:spcPct val="0"/>
              </a:spcAft>
              <a:buFontTx/>
              <a:buNone/>
            </a:pPr>
            <a:r>
              <a:rPr lang="ja-JP" altLang="en-US" sz="1100" dirty="0"/>
              <a:t>★記入後コピーし、家族、担当教職員・事務局</a:t>
            </a:r>
            <a:r>
              <a:rPr lang="ja-JP" altLang="en-US" sz="1000" dirty="0"/>
              <a:t>（大学活動で渡航する場合）</a:t>
            </a:r>
            <a:r>
              <a:rPr lang="ja-JP" altLang="en-US" sz="1100" dirty="0"/>
              <a:t>に渡してください。</a:t>
            </a:r>
            <a:endParaRPr lang="en-US" altLang="ja-JP" sz="1100" dirty="0"/>
          </a:p>
          <a:p>
            <a:pPr eaLnBrk="1" hangingPunct="1">
              <a:spcBef>
                <a:spcPct val="0"/>
              </a:spcBef>
              <a:spcAft>
                <a:spcPct val="0"/>
              </a:spcAft>
              <a:buFontTx/>
              <a:buNone/>
            </a:pPr>
            <a:r>
              <a:rPr lang="ja-JP" altLang="en-US" sz="1100" dirty="0"/>
              <a:t>　また渡航中は、財布やパスポートとは別に、常時携帯してください。</a:t>
            </a:r>
          </a:p>
        </p:txBody>
      </p:sp>
      <p:graphicFrame>
        <p:nvGraphicFramePr>
          <p:cNvPr id="8" name="表 7"/>
          <p:cNvGraphicFramePr>
            <a:graphicFrameLocks noGrp="1"/>
          </p:cNvGraphicFramePr>
          <p:nvPr>
            <p:extLst>
              <p:ext uri="{D42A27DB-BD31-4B8C-83A1-F6EECF244321}">
                <p14:modId xmlns:p14="http://schemas.microsoft.com/office/powerpoint/2010/main" val="1438240317"/>
              </p:ext>
            </p:extLst>
          </p:nvPr>
        </p:nvGraphicFramePr>
        <p:xfrm>
          <a:off x="179388" y="5616575"/>
          <a:ext cx="8739187" cy="1006158"/>
        </p:xfrm>
        <a:graphic>
          <a:graphicData uri="http://schemas.openxmlformats.org/drawingml/2006/table">
            <a:tbl>
              <a:tblPr bandRow="1">
                <a:tableStyleId>{BDBED569-4797-4DF1-A0F4-6AAB3CD982D8}</a:tableStyleId>
              </a:tblPr>
              <a:tblGrid>
                <a:gridCol w="864220"/>
                <a:gridCol w="1368152"/>
                <a:gridCol w="792088"/>
                <a:gridCol w="1656184"/>
                <a:gridCol w="1177887"/>
                <a:gridCol w="1428562"/>
                <a:gridCol w="1452094"/>
              </a:tblGrid>
              <a:tr h="584805">
                <a:tc>
                  <a:txBody>
                    <a:bodyPr/>
                    <a:lstStyle/>
                    <a:p>
                      <a:pPr algn="ctr"/>
                      <a:r>
                        <a:rPr kumimoji="1" lang="ja-JP" altLang="en-US" sz="900" dirty="0" smtClean="0"/>
                        <a:t>学籍番号</a:t>
                      </a:r>
                      <a:endParaRPr kumimoji="1" lang="en-US" altLang="ja-JP" sz="900" dirty="0" smtClean="0"/>
                    </a:p>
                    <a:p>
                      <a:pPr algn="ctr"/>
                      <a:r>
                        <a:rPr kumimoji="1" lang="en-US" altLang="ja-JP" sz="900" dirty="0" smtClean="0"/>
                        <a:t>Student ID</a:t>
                      </a:r>
                      <a:endParaRPr kumimoji="1" lang="ja-JP" altLang="en-US" sz="900" b="0" dirty="0"/>
                    </a:p>
                  </a:txBody>
                  <a:tcPr marL="91447" marR="91447" marT="45705" marB="45705" anchor="ctr"/>
                </a:tc>
                <a:tc>
                  <a:txBody>
                    <a:bodyPr/>
                    <a:lstStyle/>
                    <a:p>
                      <a:pPr algn="ctr"/>
                      <a:r>
                        <a:rPr kumimoji="1" lang="ja-JP" altLang="en-US" sz="900" dirty="0" smtClean="0"/>
                        <a:t>氏名</a:t>
                      </a:r>
                      <a:endParaRPr kumimoji="1" lang="en-US" altLang="ja-JP" sz="900" dirty="0" smtClean="0"/>
                    </a:p>
                    <a:p>
                      <a:pPr algn="ctr"/>
                      <a:r>
                        <a:rPr kumimoji="1" lang="en-US" altLang="ja-JP" sz="900" dirty="0" smtClean="0"/>
                        <a:t>Name</a:t>
                      </a:r>
                      <a:endParaRPr kumimoji="1" lang="ja-JP" altLang="en-US" sz="900" b="0" dirty="0"/>
                    </a:p>
                  </a:txBody>
                  <a:tcPr marL="91447" marR="91447" marT="45705" marB="45705" anchor="ctr"/>
                </a:tc>
                <a:tc>
                  <a:txBody>
                    <a:bodyPr/>
                    <a:lstStyle/>
                    <a:p>
                      <a:pPr algn="ctr"/>
                      <a:r>
                        <a:rPr kumimoji="1" lang="ja-JP" altLang="en-US" sz="900" dirty="0" smtClean="0"/>
                        <a:t>血液型</a:t>
                      </a:r>
                      <a:endParaRPr kumimoji="1" lang="en-US" altLang="ja-JP" sz="900" dirty="0" smtClean="0"/>
                    </a:p>
                    <a:p>
                      <a:pPr algn="ctr"/>
                      <a:r>
                        <a:rPr kumimoji="1" lang="en-US" altLang="ja-JP" sz="900" dirty="0" smtClean="0"/>
                        <a:t>Blood</a:t>
                      </a:r>
                      <a:r>
                        <a:rPr kumimoji="1" lang="en-US" altLang="ja-JP" sz="900" baseline="0" dirty="0" smtClean="0"/>
                        <a:t> Type</a:t>
                      </a:r>
                      <a:endParaRPr kumimoji="1" lang="ja-JP" altLang="en-US" sz="900" b="0" dirty="0"/>
                    </a:p>
                  </a:txBody>
                  <a:tcPr marL="91447" marR="91447" marT="45705" marB="45705" anchor="ctr"/>
                </a:tc>
                <a:tc>
                  <a:txBody>
                    <a:bodyPr/>
                    <a:lstStyle/>
                    <a:p>
                      <a:pPr algn="ctr"/>
                      <a:r>
                        <a:rPr kumimoji="1" lang="ja-JP" altLang="en-US" sz="900" b="0" dirty="0" smtClean="0"/>
                        <a:t>アレルギー等</a:t>
                      </a:r>
                      <a:endParaRPr kumimoji="1" lang="en-US" altLang="ja-JP" sz="900" b="0" dirty="0" smtClean="0"/>
                    </a:p>
                    <a:p>
                      <a:pPr algn="ctr"/>
                      <a:r>
                        <a:rPr kumimoji="1" lang="en-US" altLang="ja-JP" sz="900" b="0" dirty="0" smtClean="0"/>
                        <a:t>Allergies</a:t>
                      </a:r>
                      <a:endParaRPr kumimoji="1" lang="ja-JP" altLang="en-US" sz="900" b="0" dirty="0"/>
                    </a:p>
                  </a:txBody>
                  <a:tcPr marL="91447" marR="91447" marT="45705" marB="45705" anchor="ctr"/>
                </a:tc>
                <a:tc>
                  <a:txBody>
                    <a:bodyPr/>
                    <a:lstStyle/>
                    <a:p>
                      <a:pPr algn="ctr"/>
                      <a:r>
                        <a:rPr kumimoji="1" lang="ja-JP" altLang="en-US" sz="900" dirty="0" smtClean="0"/>
                        <a:t>パスポート番号</a:t>
                      </a:r>
                      <a:endParaRPr kumimoji="1" lang="en-US" altLang="ja-JP" sz="900" dirty="0" smtClean="0"/>
                    </a:p>
                    <a:p>
                      <a:pPr algn="ctr"/>
                      <a:r>
                        <a:rPr kumimoji="1" lang="en-US" altLang="ja-JP" sz="900" dirty="0" smtClean="0"/>
                        <a:t>Passport</a:t>
                      </a:r>
                      <a:r>
                        <a:rPr kumimoji="1" lang="en-US" altLang="ja-JP" sz="900" baseline="0" dirty="0" smtClean="0"/>
                        <a:t> No.</a:t>
                      </a:r>
                      <a:endParaRPr kumimoji="1" lang="ja-JP" altLang="en-US" sz="900" b="0" dirty="0"/>
                    </a:p>
                  </a:txBody>
                  <a:tcPr marL="91447" marR="91447" marT="45705" marB="45705" anchor="ctr"/>
                </a:tc>
                <a:tc>
                  <a:txBody>
                    <a:bodyPr/>
                    <a:lstStyle/>
                    <a:p>
                      <a:pPr algn="ctr"/>
                      <a:r>
                        <a:rPr kumimoji="1" lang="ja-JP" altLang="en-US" sz="900" dirty="0" smtClean="0"/>
                        <a:t>パスポート発行年月日</a:t>
                      </a:r>
                      <a:endParaRPr kumimoji="1" lang="en-US" altLang="ja-JP" sz="900" dirty="0" smtClean="0"/>
                    </a:p>
                    <a:p>
                      <a:pPr algn="ctr"/>
                      <a:r>
                        <a:rPr kumimoji="1" lang="ja-JP" altLang="en-US" sz="900" dirty="0" smtClean="0"/>
                        <a:t>（日</a:t>
                      </a:r>
                      <a:r>
                        <a:rPr kumimoji="1" lang="en-US" altLang="ja-JP" sz="900" dirty="0" smtClean="0"/>
                        <a:t>/</a:t>
                      </a:r>
                      <a:r>
                        <a:rPr kumimoji="1" lang="ja-JP" altLang="en-US" sz="900" dirty="0" smtClean="0"/>
                        <a:t>月</a:t>
                      </a:r>
                      <a:r>
                        <a:rPr kumimoji="1" lang="en-US" altLang="ja-JP" sz="900" dirty="0" smtClean="0"/>
                        <a:t>/</a:t>
                      </a:r>
                      <a:r>
                        <a:rPr kumimoji="1" lang="ja-JP" altLang="en-US" sz="900" dirty="0" smtClean="0"/>
                        <a:t>西暦）</a:t>
                      </a:r>
                      <a:endParaRPr kumimoji="1" lang="en-US" altLang="ja-JP" sz="900" dirty="0" smtClean="0"/>
                    </a:p>
                    <a:p>
                      <a:pPr algn="ctr"/>
                      <a:r>
                        <a:rPr kumimoji="1" lang="en-US" altLang="ja-JP" sz="900" dirty="0" smtClean="0"/>
                        <a:t>Date</a:t>
                      </a:r>
                      <a:r>
                        <a:rPr kumimoji="1" lang="en-US" altLang="ja-JP" sz="900" baseline="0" dirty="0" smtClean="0"/>
                        <a:t> of issue (</a:t>
                      </a:r>
                      <a:r>
                        <a:rPr kumimoji="1" lang="en-US" altLang="ja-JP" sz="900" dirty="0" err="1" smtClean="0"/>
                        <a:t>dd</a:t>
                      </a:r>
                      <a:r>
                        <a:rPr kumimoji="1" lang="en-US" altLang="ja-JP" sz="900" dirty="0" smtClean="0"/>
                        <a:t>/mm/</a:t>
                      </a:r>
                      <a:r>
                        <a:rPr kumimoji="1" lang="en-US" altLang="ja-JP" sz="900" dirty="0" err="1" smtClean="0"/>
                        <a:t>yyyy</a:t>
                      </a:r>
                      <a:r>
                        <a:rPr kumimoji="1" lang="en-US" altLang="ja-JP" sz="900" dirty="0" smtClean="0"/>
                        <a:t>)</a:t>
                      </a:r>
                      <a:endParaRPr kumimoji="1" lang="ja-JP" altLang="en-US" sz="900" b="0" dirty="0"/>
                    </a:p>
                  </a:txBody>
                  <a:tcPr marL="91447" marR="91447" marT="45705" marB="45705" anchor="ctr"/>
                </a:tc>
                <a:tc>
                  <a:txBody>
                    <a:bodyPr/>
                    <a:lstStyle/>
                    <a:p>
                      <a:pPr algn="ctr"/>
                      <a:r>
                        <a:rPr kumimoji="1" lang="ja-JP" altLang="en-US" sz="900" dirty="0" smtClean="0"/>
                        <a:t>パスポート有効期限</a:t>
                      </a:r>
                      <a:endParaRPr kumimoji="1" lang="en-US" altLang="ja-JP" sz="9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t>（日</a:t>
                      </a:r>
                      <a:r>
                        <a:rPr kumimoji="1" lang="en-US" altLang="ja-JP" sz="900" dirty="0" smtClean="0"/>
                        <a:t>/</a:t>
                      </a:r>
                      <a:r>
                        <a:rPr kumimoji="1" lang="ja-JP" altLang="en-US" sz="900" dirty="0" smtClean="0"/>
                        <a:t>月</a:t>
                      </a:r>
                      <a:r>
                        <a:rPr kumimoji="1" lang="en-US" altLang="ja-JP" sz="900" dirty="0" smtClean="0"/>
                        <a:t>/</a:t>
                      </a:r>
                      <a:r>
                        <a:rPr kumimoji="1" lang="ja-JP" altLang="en-US" sz="900" dirty="0" smtClean="0"/>
                        <a:t>西暦）</a:t>
                      </a:r>
                      <a:endParaRPr kumimoji="1" lang="en-US" altLang="ja-JP" sz="900" dirty="0" smtClean="0"/>
                    </a:p>
                    <a:p>
                      <a:pPr algn="ctr"/>
                      <a:r>
                        <a:rPr kumimoji="1" lang="en-US" altLang="ja-JP" sz="900" dirty="0" smtClean="0"/>
                        <a:t>Date of expiry</a:t>
                      </a:r>
                      <a:r>
                        <a:rPr kumimoji="1" lang="ja-JP" altLang="en-US" sz="900" baseline="0" dirty="0" smtClean="0"/>
                        <a:t> </a:t>
                      </a:r>
                      <a:r>
                        <a:rPr kumimoji="1" lang="en-US" altLang="ja-JP" sz="900" baseline="0" dirty="0" smtClean="0"/>
                        <a:t>(</a:t>
                      </a:r>
                      <a:r>
                        <a:rPr kumimoji="1" lang="en-US" altLang="ja-JP" sz="900" dirty="0" err="1" smtClean="0"/>
                        <a:t>dd</a:t>
                      </a:r>
                      <a:r>
                        <a:rPr kumimoji="1" lang="en-US" altLang="ja-JP" sz="900" dirty="0" smtClean="0"/>
                        <a:t>/mm/</a:t>
                      </a:r>
                      <a:r>
                        <a:rPr kumimoji="1" lang="en-US" altLang="ja-JP" sz="900" dirty="0" err="1" smtClean="0"/>
                        <a:t>yyyy</a:t>
                      </a:r>
                      <a:r>
                        <a:rPr kumimoji="1" lang="en-US" altLang="ja-JP" sz="900" dirty="0" smtClean="0"/>
                        <a:t>)</a:t>
                      </a:r>
                      <a:endParaRPr kumimoji="1" lang="ja-JP" altLang="en-US" sz="900" b="0" dirty="0" smtClean="0"/>
                    </a:p>
                  </a:txBody>
                  <a:tcPr marL="91447" marR="91447" marT="45705" marB="45705" anchor="ctr"/>
                </a:tc>
              </a:tr>
              <a:tr h="366108">
                <a:tc>
                  <a:txBody>
                    <a:bodyPr/>
                    <a:lstStyle/>
                    <a:p>
                      <a:pPr algn="ctr"/>
                      <a:endParaRPr kumimoji="1" lang="ja-JP" altLang="en-US" sz="1100" b="1" dirty="0"/>
                    </a:p>
                  </a:txBody>
                  <a:tcPr marL="91447" marR="91447" marT="45705" marB="45705"/>
                </a:tc>
                <a:tc>
                  <a:txBody>
                    <a:bodyPr/>
                    <a:lstStyle/>
                    <a:p>
                      <a:endParaRPr kumimoji="1" lang="ja-JP" altLang="en-US" sz="1100" b="1" dirty="0"/>
                    </a:p>
                  </a:txBody>
                  <a:tcPr marL="91447" marR="91447" marT="45705" marB="45705"/>
                </a:tc>
                <a:tc>
                  <a:txBody>
                    <a:bodyPr/>
                    <a:lstStyle/>
                    <a:p>
                      <a:pPr algn="l"/>
                      <a:r>
                        <a:rPr kumimoji="1" lang="en-US" altLang="ja-JP" sz="900" b="0" dirty="0" smtClean="0"/>
                        <a:t>Rh</a:t>
                      </a:r>
                      <a:r>
                        <a:rPr kumimoji="1" lang="ja-JP" altLang="en-US" sz="900" b="0" dirty="0" smtClean="0"/>
                        <a:t>＋</a:t>
                      </a:r>
                      <a:endParaRPr kumimoji="1" lang="en-US" altLang="ja-JP" sz="900" b="0" dirty="0" smtClean="0"/>
                    </a:p>
                    <a:p>
                      <a:pPr algn="l"/>
                      <a:r>
                        <a:rPr kumimoji="1" lang="en-US" altLang="ja-JP" sz="900" b="0" dirty="0" smtClean="0"/>
                        <a:t>Rh</a:t>
                      </a:r>
                      <a:r>
                        <a:rPr kumimoji="1" lang="ja-JP" altLang="en-US" sz="900" b="0" dirty="0" smtClean="0"/>
                        <a:t>－</a:t>
                      </a:r>
                      <a:endParaRPr kumimoji="1" lang="ja-JP" altLang="en-US" sz="900" b="0" dirty="0"/>
                    </a:p>
                  </a:txBody>
                  <a:tcPr marL="91447" marR="91447" marT="45705" marB="45705"/>
                </a:tc>
                <a:tc>
                  <a:txBody>
                    <a:bodyPr/>
                    <a:lstStyle/>
                    <a:p>
                      <a:pPr algn="l"/>
                      <a:endParaRPr kumimoji="1" lang="ja-JP" altLang="en-US" sz="900" b="0" dirty="0"/>
                    </a:p>
                  </a:txBody>
                  <a:tcPr marL="91447" marR="91447" marT="45705" marB="45705"/>
                </a:tc>
                <a:tc>
                  <a:txBody>
                    <a:bodyPr/>
                    <a:lstStyle/>
                    <a:p>
                      <a:endParaRPr kumimoji="1" lang="ja-JP" altLang="en-US" sz="1200" b="1" dirty="0"/>
                    </a:p>
                  </a:txBody>
                  <a:tcPr marL="91447" marR="91447" marT="45705" marB="45705"/>
                </a:tc>
                <a:tc>
                  <a:txBody>
                    <a:bodyPr/>
                    <a:lstStyle/>
                    <a:p>
                      <a:endParaRPr kumimoji="1" lang="ja-JP" altLang="en-US" sz="1200" b="1" dirty="0"/>
                    </a:p>
                  </a:txBody>
                  <a:tcPr marL="91447" marR="91447" marT="45705" marB="45705"/>
                </a:tc>
                <a:tc>
                  <a:txBody>
                    <a:bodyPr/>
                    <a:lstStyle/>
                    <a:p>
                      <a:endParaRPr kumimoji="1" lang="ja-JP" altLang="en-US" sz="1200" b="1" dirty="0"/>
                    </a:p>
                  </a:txBody>
                  <a:tcPr marL="91447" marR="91447" marT="45705" marB="45705"/>
                </a:tc>
              </a:tr>
            </a:tbl>
          </a:graphicData>
        </a:graphic>
      </p:graphicFrame>
      <p:sp>
        <p:nvSpPr>
          <p:cNvPr id="25" name="角丸四角形 24"/>
          <p:cNvSpPr/>
          <p:nvPr/>
        </p:nvSpPr>
        <p:spPr>
          <a:xfrm>
            <a:off x="179388" y="115888"/>
            <a:ext cx="3384550" cy="36195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fontAlgn="auto" hangingPunct="1">
              <a:spcBef>
                <a:spcPts val="0"/>
              </a:spcBef>
              <a:spcAft>
                <a:spcPts val="0"/>
              </a:spcAft>
              <a:defRPr/>
            </a:pPr>
            <a:r>
              <a:rPr lang="ja-JP" altLang="en-US" dirty="0"/>
              <a:t>緊急連絡先リスト</a:t>
            </a:r>
            <a:r>
              <a:rPr lang="ja-JP" altLang="en-US" dirty="0" smtClean="0"/>
              <a:t>② </a:t>
            </a:r>
            <a:r>
              <a:rPr lang="en-US" altLang="ja-JP" sz="900" dirty="0" smtClean="0"/>
              <a:t>Emergency contact list</a:t>
            </a:r>
            <a:endParaRPr lang="ja-JP" altLang="en-US" sz="7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654810861"/>
              </p:ext>
            </p:extLst>
          </p:nvPr>
        </p:nvGraphicFramePr>
        <p:xfrm>
          <a:off x="179388" y="1557338"/>
          <a:ext cx="4176712" cy="4016220"/>
        </p:xfrm>
        <a:graphic>
          <a:graphicData uri="http://schemas.openxmlformats.org/drawingml/2006/table">
            <a:tbl>
              <a:tblPr firstRow="1" firstCol="1" bandRow="1">
                <a:tableStyleId>{8799B23B-EC83-4686-B30A-512413B5E67A}</a:tableStyleId>
              </a:tblPr>
              <a:tblGrid>
                <a:gridCol w="1274642"/>
                <a:gridCol w="1413829"/>
                <a:gridCol w="1488241"/>
              </a:tblGrid>
              <a:tr h="421230">
                <a:tc>
                  <a:txBody>
                    <a:bodyPr/>
                    <a:lstStyle/>
                    <a:p>
                      <a:pPr marL="0" algn="ctr" defTabSz="914400" rtl="0" eaLnBrk="1" latinLnBrk="0" hangingPunct="1"/>
                      <a:endParaRPr kumimoji="1" lang="zh-TW" altLang="en-US" sz="1000" b="0" kern="1200" dirty="0">
                        <a:solidFill>
                          <a:schemeClr val="dk1"/>
                        </a:solidFill>
                        <a:latin typeface="+mn-lt"/>
                        <a:ea typeface="+mn-ea"/>
                        <a:cs typeface="+mn-cs"/>
                      </a:endParaRPr>
                    </a:p>
                  </a:txBody>
                  <a:tcPr marL="91448" marR="91448" marT="45718" marB="4571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t>持参する携帯電話からの発信方法</a:t>
                      </a:r>
                      <a:endParaRPr kumimoji="1" lang="en-US" altLang="ja-JP" sz="1000" b="0" dirty="0" smtClean="0"/>
                    </a:p>
                  </a:txBody>
                  <a:tcPr marL="91448" marR="91448" marT="45718" marB="4571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t>現地の電話からの</a:t>
                      </a:r>
                      <a:endParaRPr kumimoji="1" lang="en-US" altLang="ja-JP" sz="10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t>発信方法</a:t>
                      </a:r>
                      <a:endParaRPr kumimoji="1" lang="en-US" altLang="ja-JP" sz="1000" b="0" dirty="0" smtClean="0"/>
                    </a:p>
                  </a:txBody>
                  <a:tcPr marL="91448" marR="91448" marT="45718" marB="45718" anchor="ctr"/>
                </a:tc>
              </a:tr>
              <a:tr h="583231">
                <a:tc>
                  <a:txBody>
                    <a:bodyPr/>
                    <a:lstStyle/>
                    <a:p>
                      <a:pPr marL="0" algn="ctr" defTabSz="914400" rtl="0" eaLnBrk="1" latinLnBrk="0" hangingPunct="1"/>
                      <a:r>
                        <a:rPr kumimoji="1" lang="ja-JP" altLang="en-US" sz="1000" b="0" kern="1200" dirty="0" smtClean="0"/>
                        <a:t>海外危機管理</a:t>
                      </a:r>
                      <a:endParaRPr kumimoji="1" lang="en-US" altLang="ja-JP" sz="1000" b="0" kern="1200" dirty="0" smtClean="0"/>
                    </a:p>
                    <a:p>
                      <a:pPr marL="0" algn="ctr" defTabSz="914400" rtl="0" eaLnBrk="1" latinLnBrk="0" hangingPunct="1"/>
                      <a:r>
                        <a:rPr kumimoji="1" lang="ja-JP" altLang="en-US" sz="1000" b="0" kern="1200" dirty="0" smtClean="0"/>
                        <a:t>サポートデスク</a:t>
                      </a:r>
                      <a:endParaRPr kumimoji="1" lang="en-US" altLang="ja-JP" sz="1000" b="0" kern="1200" dirty="0" smtClean="0"/>
                    </a:p>
                    <a:p>
                      <a:pPr marL="0" algn="ctr" defTabSz="914400" rtl="0" eaLnBrk="1" latinLnBrk="0" hangingPunct="1"/>
                      <a:r>
                        <a:rPr kumimoji="1" lang="en-US" altLang="ja-JP" sz="800" b="0" kern="1200" dirty="0" smtClean="0"/>
                        <a:t>Available in English</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000" b="0" dirty="0" smtClean="0"/>
                        <a:t>(81)-3-3572-8601</a:t>
                      </a:r>
                    </a:p>
                  </a:txBody>
                  <a:tcPr marL="91448" marR="91448" marT="45718" marB="45718" anchor="ctr"/>
                </a:tc>
                <a:tc>
                  <a:txBody>
                    <a:bodyPr/>
                    <a:lstStyle/>
                    <a:p>
                      <a:endParaRPr kumimoji="1" lang="en-US" altLang="ja-JP" sz="1000" b="0" dirty="0" smtClean="0"/>
                    </a:p>
                    <a:p>
                      <a:endParaRPr kumimoji="1" lang="en-US" altLang="ja-JP" sz="1000" b="0" dirty="0" smtClean="0"/>
                    </a:p>
                    <a:p>
                      <a:endParaRPr kumimoji="1" lang="en-US" altLang="ja-JP" sz="1000" b="0" dirty="0" smtClean="0"/>
                    </a:p>
                  </a:txBody>
                  <a:tcPr marL="91448" marR="91448" marT="45718" marB="45718" anchor="ctr"/>
                </a:tc>
                <a:tc>
                  <a:txBody>
                    <a:bodyPr/>
                    <a:lstStyle/>
                    <a:p>
                      <a:endParaRPr kumimoji="1" lang="en-US" altLang="ja-JP" sz="1000" b="0" dirty="0" smtClean="0"/>
                    </a:p>
                  </a:txBody>
                  <a:tcPr marL="91448" marR="91448" marT="45718" marB="45718" anchor="ctr"/>
                </a:tc>
              </a:tr>
              <a:tr h="4918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smtClean="0"/>
                        <a:t>海外危機管理</a:t>
                      </a:r>
                      <a:endParaRPr kumimoji="1" lang="en-US" altLang="ja-JP" sz="1000" b="0" kern="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smtClean="0"/>
                        <a:t>サポートデスク</a:t>
                      </a:r>
                      <a:endParaRPr kumimoji="1" lang="en-US" altLang="ja-JP" sz="1000" b="0" kern="1200" dirty="0" smtClean="0"/>
                    </a:p>
                    <a:p>
                      <a:pPr marL="0" algn="ctr" defTabSz="914400" rtl="0" eaLnBrk="1" latinLnBrk="0" hangingPunct="1"/>
                      <a:r>
                        <a:rPr kumimoji="1" lang="ja-JP" altLang="en-US" sz="1000" b="0" kern="1200" dirty="0" smtClean="0">
                          <a:solidFill>
                            <a:schemeClr val="dk1"/>
                          </a:solidFill>
                          <a:latin typeface="+mn-lt"/>
                          <a:ea typeface="+mn-ea"/>
                          <a:cs typeface="+mn-cs"/>
                        </a:rPr>
                        <a:t>国別電話番号</a:t>
                      </a:r>
                      <a:endParaRPr kumimoji="1" lang="en-US" altLang="ja-JP" sz="1000" b="0" kern="1200" dirty="0" smtClean="0">
                        <a:solidFill>
                          <a:schemeClr val="dk1"/>
                        </a:solidFill>
                        <a:latin typeface="+mn-lt"/>
                        <a:ea typeface="+mn-ea"/>
                        <a:cs typeface="+mn-cs"/>
                      </a:endParaRPr>
                    </a:p>
                  </a:txBody>
                  <a:tcPr marL="91448" marR="91448" marT="45718" marB="4571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dirty="0" smtClean="0"/>
                        <a:t>※</a:t>
                      </a:r>
                      <a:r>
                        <a:rPr kumimoji="1" lang="ja-JP" altLang="en-US" sz="800" b="0" i="0" dirty="0" smtClean="0"/>
                        <a:t>申請後渡すカードを参照し、あとで記載</a:t>
                      </a:r>
                      <a:endParaRPr kumimoji="1" lang="en-US" altLang="ja-JP" sz="800" b="0" i="0" dirty="0" smtClean="0"/>
                    </a:p>
                    <a:p>
                      <a:pPr algn="l"/>
                      <a:endParaRPr kumimoji="1" lang="en-US" altLang="ja-JP" sz="1000" b="1" i="0" dirty="0" smtClean="0"/>
                    </a:p>
                  </a:txBody>
                  <a:tcPr marL="91448" marR="91448" marT="45718" marB="4571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dirty="0" smtClean="0"/>
                        <a:t>※</a:t>
                      </a:r>
                      <a:r>
                        <a:rPr kumimoji="1" lang="ja-JP" altLang="en-US" sz="800" b="0" i="0" dirty="0" smtClean="0"/>
                        <a:t>申請後渡すカードを参照し、あとで記載</a:t>
                      </a:r>
                      <a:endParaRPr kumimoji="1" lang="en-US" altLang="ja-JP" sz="1000" b="0" dirty="0" smtClean="0"/>
                    </a:p>
                    <a:p>
                      <a:endParaRPr kumimoji="1" lang="en-US" altLang="ja-JP" sz="1000" b="0" dirty="0" smtClean="0"/>
                    </a:p>
                  </a:txBody>
                  <a:tcPr marL="91448" marR="91448" marT="45718" marB="45718" anchor="ctr"/>
                </a:tc>
              </a:tr>
              <a:tr h="548635">
                <a:tc>
                  <a:txBody>
                    <a:bodyPr/>
                    <a:lstStyle/>
                    <a:p>
                      <a:pPr marL="0" algn="ctr" defTabSz="914400" rtl="0" eaLnBrk="1" latinLnBrk="0" hangingPunct="1"/>
                      <a:r>
                        <a:rPr kumimoji="1" lang="en-US" altLang="ja-JP" sz="1000" b="0" kern="1200" dirty="0" smtClean="0"/>
                        <a:t>KUT</a:t>
                      </a:r>
                      <a:r>
                        <a:rPr kumimoji="1" lang="ja-JP" altLang="en-US" sz="1000" b="0" kern="1200" dirty="0" smtClean="0"/>
                        <a:t>担当教職員</a:t>
                      </a:r>
                      <a:endParaRPr kumimoji="1" lang="en-US" altLang="ja-JP" sz="1000" b="0" kern="1200" dirty="0" smtClean="0"/>
                    </a:p>
                    <a:p>
                      <a:pPr marL="0" algn="ctr" defTabSz="914400" rtl="0" eaLnBrk="1" latinLnBrk="0" hangingPunct="1"/>
                      <a:r>
                        <a:rPr kumimoji="1" lang="ja-JP" altLang="en-US" sz="1000" b="0" kern="1200" dirty="0" smtClean="0"/>
                        <a:t>（アドバイザー等）</a:t>
                      </a:r>
                      <a:endParaRPr kumimoji="1" lang="en-US" altLang="ja-JP" sz="1000" b="0" kern="1200" dirty="0" smtClean="0"/>
                    </a:p>
                    <a:p>
                      <a:pPr marL="0" algn="ctr" defTabSz="914400" rtl="0" eaLnBrk="1" latinLnBrk="0" hangingPunct="1"/>
                      <a:r>
                        <a:rPr kumimoji="1" lang="ja-JP" altLang="en-US" sz="1000" b="0" kern="1200" dirty="0" smtClean="0">
                          <a:solidFill>
                            <a:schemeClr val="dk1"/>
                          </a:solidFill>
                          <a:latin typeface="+mn-lt"/>
                          <a:ea typeface="+mn-ea"/>
                          <a:cs typeface="+mn-cs"/>
                        </a:rPr>
                        <a:t>（　　　　　　　　　　　）</a:t>
                      </a:r>
                      <a:endParaRPr kumimoji="1" lang="zh-TW" altLang="en-US" sz="1000" b="0" kern="1200" dirty="0">
                        <a:solidFill>
                          <a:schemeClr val="dk1"/>
                        </a:solidFill>
                        <a:latin typeface="+mn-lt"/>
                        <a:ea typeface="+mn-ea"/>
                        <a:cs typeface="+mn-cs"/>
                      </a:endParaRPr>
                    </a:p>
                  </a:txBody>
                  <a:tcPr marL="91448" marR="91448" marT="45718" marB="45718" anchor="ctr"/>
                </a:tc>
                <a:tc>
                  <a:txBody>
                    <a:bodyPr/>
                    <a:lstStyle/>
                    <a:p>
                      <a:endParaRPr kumimoji="1" lang="en-US" altLang="ja-JP" sz="1000" b="0" dirty="0" smtClean="0"/>
                    </a:p>
                  </a:txBody>
                  <a:tcPr marL="91448" marR="91448" marT="45718" marB="45718" anchor="ctr"/>
                </a:tc>
                <a:tc>
                  <a:txBody>
                    <a:bodyPr/>
                    <a:lstStyle/>
                    <a:p>
                      <a:endParaRPr kumimoji="1" lang="en-US" altLang="ja-JP" sz="1000" b="0" dirty="0" smtClean="0"/>
                    </a:p>
                  </a:txBody>
                  <a:tcPr marL="91448" marR="91448" marT="45718" marB="45718" anchor="ctr"/>
                </a:tc>
              </a:tr>
              <a:tr h="418543">
                <a:tc>
                  <a:txBody>
                    <a:bodyPr/>
                    <a:lstStyle/>
                    <a:p>
                      <a:pPr marL="0" algn="ctr" defTabSz="914400" rtl="0" eaLnBrk="1" latinLnBrk="0" hangingPunct="1"/>
                      <a:r>
                        <a:rPr kumimoji="1" lang="ja-JP" altLang="en-US" sz="1000" b="0" kern="1200" dirty="0" smtClean="0"/>
                        <a:t>現地受入先担当者</a:t>
                      </a:r>
                      <a:endParaRPr kumimoji="1" lang="en-US" altLang="ja-JP" sz="1000" b="0" kern="1200" dirty="0" smtClean="0"/>
                    </a:p>
                    <a:p>
                      <a:pPr marL="0" algn="l" defTabSz="914400" rtl="0" eaLnBrk="1" latinLnBrk="0" hangingPunct="1"/>
                      <a:r>
                        <a:rPr kumimoji="1" lang="ja-JP" altLang="en-US" sz="1000" b="0" kern="1200" dirty="0" smtClean="0">
                          <a:solidFill>
                            <a:schemeClr val="dk1"/>
                          </a:solidFill>
                          <a:latin typeface="+mn-lt"/>
                          <a:ea typeface="+mn-ea"/>
                          <a:cs typeface="+mn-cs"/>
                        </a:rPr>
                        <a:t>（　　　　　　　　　　　）</a:t>
                      </a:r>
                      <a:endParaRPr kumimoji="1" lang="zh-TW" altLang="en-US" sz="1000" b="0" kern="1200" dirty="0">
                        <a:solidFill>
                          <a:schemeClr val="dk1"/>
                        </a:solidFill>
                        <a:latin typeface="+mn-lt"/>
                        <a:ea typeface="+mn-ea"/>
                        <a:cs typeface="+mn-cs"/>
                      </a:endParaRPr>
                    </a:p>
                  </a:txBody>
                  <a:tcPr marL="91448" marR="91448" marT="45718" marB="45718" anchor="ctr"/>
                </a:tc>
                <a:tc>
                  <a:txBody>
                    <a:bodyPr/>
                    <a:lstStyle/>
                    <a:p>
                      <a:endParaRPr kumimoji="1" lang="en-US" altLang="ja-JP" sz="1000" b="0" dirty="0" smtClean="0"/>
                    </a:p>
                  </a:txBody>
                  <a:tcPr marL="91448" marR="91448" marT="45718" marB="45718" anchor="ctr"/>
                </a:tc>
                <a:tc>
                  <a:txBody>
                    <a:bodyPr/>
                    <a:lstStyle/>
                    <a:p>
                      <a:endParaRPr kumimoji="1" lang="en-US" altLang="ja-JP" sz="1000" b="0" dirty="0" smtClean="0"/>
                    </a:p>
                  </a:txBody>
                  <a:tcPr marL="91448" marR="91448" marT="45718" marB="45718" anchor="ctr"/>
                </a:tc>
              </a:tr>
              <a:tr h="421230">
                <a:tc>
                  <a:txBody>
                    <a:bodyPr/>
                    <a:lstStyle/>
                    <a:p>
                      <a:pPr algn="ctr"/>
                      <a:r>
                        <a:rPr kumimoji="1" lang="ja-JP" altLang="en-US" sz="1000" b="0" dirty="0" smtClean="0"/>
                        <a:t>現地日本国大使館・領事館</a:t>
                      </a:r>
                      <a:r>
                        <a:rPr kumimoji="1" lang="ja-JP" altLang="en-US" sz="1000" b="0" baseline="30000" dirty="0" smtClean="0"/>
                        <a:t>（注２）</a:t>
                      </a:r>
                    </a:p>
                  </a:txBody>
                  <a:tcPr marL="91448" marR="91448" marT="45718" marB="45718" anchor="ctr"/>
                </a:tc>
                <a:tc>
                  <a:txBody>
                    <a:bodyPr/>
                    <a:lstStyle/>
                    <a:p>
                      <a:endParaRPr kumimoji="1" lang="en-US" altLang="ja-JP" sz="1000" b="0" dirty="0" smtClean="0"/>
                    </a:p>
                  </a:txBody>
                  <a:tcPr marL="91448" marR="91448" marT="45718" marB="45718" anchor="ctr"/>
                </a:tc>
                <a:tc>
                  <a:txBody>
                    <a:bodyPr/>
                    <a:lstStyle/>
                    <a:p>
                      <a:endParaRPr kumimoji="1" lang="en-US" altLang="ja-JP" sz="1000" b="0" dirty="0" smtClean="0"/>
                    </a:p>
                  </a:txBody>
                  <a:tcPr marL="91448" marR="91448" marT="45718" marB="45718" anchor="ctr"/>
                </a:tc>
              </a:tr>
              <a:tr h="477736">
                <a:tc gridSpan="3">
                  <a:txBody>
                    <a:bodyPr/>
                    <a:lstStyle/>
                    <a:p>
                      <a:pPr algn="l"/>
                      <a:r>
                        <a:rPr kumimoji="1" lang="ja-JP" altLang="en-US" sz="800" b="0" dirty="0" smtClean="0"/>
                        <a:t>現地日本国大使館等　</a:t>
                      </a:r>
                      <a:r>
                        <a:rPr kumimoji="1" lang="ja-JP" altLang="en-US" sz="800" b="1" dirty="0" smtClean="0"/>
                        <a:t>住所：</a:t>
                      </a:r>
                      <a:endParaRPr kumimoji="1" lang="en-US" altLang="ja-JP" sz="800" b="1" dirty="0" smtClean="0"/>
                    </a:p>
                    <a:p>
                      <a:pPr algn="l"/>
                      <a:endParaRPr kumimoji="1" lang="en-US" altLang="ja-JP" sz="1000" b="1" dirty="0" smtClean="0"/>
                    </a:p>
                  </a:txBody>
                  <a:tcPr marL="91448" marR="91448" marT="45718" marB="45718"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kern="1200" dirty="0" smtClean="0">
                        <a:solidFill>
                          <a:schemeClr val="dk1"/>
                        </a:solidFill>
                        <a:latin typeface="+mn-lt"/>
                        <a:ea typeface="+mn-ea"/>
                        <a:cs typeface="+mn-cs"/>
                      </a:endParaRPr>
                    </a:p>
                  </a:txBody>
                  <a:tcPr marL="91443" marR="91443" marT="45724" marB="45724" anchor="ctr">
                    <a:lnT w="12700" cap="flat" cmpd="sng" algn="ctr">
                      <a:solidFill>
                        <a:schemeClr val="bg1">
                          <a:lumMod val="50000"/>
                        </a:schemeClr>
                      </a:solidFill>
                      <a:prstDash val="sysDash"/>
                      <a:round/>
                      <a:headEnd type="none" w="med" len="med"/>
                      <a:tailEnd type="none" w="med" len="med"/>
                    </a:lnT>
                    <a:lnB w="12700" cap="flat" cmpd="sng" algn="ctr">
                      <a:solidFill>
                        <a:schemeClr val="bg1">
                          <a:lumMod val="50000"/>
                        </a:schemeClr>
                      </a:solidFill>
                      <a:prstDash val="sysDash"/>
                      <a:round/>
                      <a:headEnd type="none" w="med" len="med"/>
                      <a:tailEnd type="none" w="med" len="med"/>
                    </a:lnB>
                  </a:tcPr>
                </a:tc>
                <a:tc hMerge="1">
                  <a:txBody>
                    <a:bodyPr/>
                    <a:lstStyle/>
                    <a:p>
                      <a:pPr algn="l"/>
                      <a:endParaRPr kumimoji="1" lang="ja-JP" altLang="en-US" sz="800" dirty="0" smtClean="0"/>
                    </a:p>
                  </a:txBody>
                  <a:tcPr marL="91443" marR="91443" marT="45733" marB="45733" anchor="ctr"/>
                </a:tc>
              </a:tr>
              <a:tr h="509653">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kern="1200" dirty="0" smtClean="0"/>
                        <a:t>現地日本国大使館等の閉館時は東京の外務本省経由で現地担当者に連絡をとるため、以下に連絡　</a:t>
                      </a:r>
                      <a:r>
                        <a:rPr kumimoji="1" lang="ja-JP" altLang="en-US" sz="900" b="1" u="sng" kern="1200" dirty="0" smtClean="0"/>
                        <a:t>外務省海外邦人安全課：（代表） </a:t>
                      </a:r>
                      <a:r>
                        <a:rPr kumimoji="1" lang="en-US" altLang="ja-JP" sz="900" b="1" u="sng" kern="1200" dirty="0" smtClean="0"/>
                        <a:t>03-3580-3311</a:t>
                      </a:r>
                      <a:r>
                        <a:rPr kumimoji="1" lang="ja-JP" altLang="en-US" sz="900" b="1" u="sng" kern="1200" dirty="0" smtClean="0"/>
                        <a:t>　（内線</a:t>
                      </a:r>
                      <a:r>
                        <a:rPr kumimoji="1" lang="en-US" altLang="ja-JP" sz="900" b="1" u="sng" kern="1200" dirty="0" smtClean="0"/>
                        <a:t>2857</a:t>
                      </a:r>
                      <a:r>
                        <a:rPr kumimoji="1" lang="ja-JP" altLang="en-US" sz="900" b="1" u="sng" kern="120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kern="1200" dirty="0" smtClean="0"/>
                        <a:t>なお、休日・夜間緊急時は代表電話にかけ音声ガイダンスに従ってください。</a:t>
                      </a:r>
                      <a:endParaRPr kumimoji="1" lang="ja-JP" altLang="en-US" sz="900" b="0" kern="1200" dirty="0" smtClean="0">
                        <a:solidFill>
                          <a:schemeClr val="dk1"/>
                        </a:solidFill>
                        <a:latin typeface="+mn-lt"/>
                        <a:ea typeface="+mn-ea"/>
                        <a:cs typeface="+mn-cs"/>
                      </a:endParaRPr>
                    </a:p>
                  </a:txBody>
                  <a:tcPr marL="91448" marR="91448" marT="45718" marB="45718"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kern="1200" dirty="0" smtClean="0">
                        <a:solidFill>
                          <a:schemeClr val="dk1"/>
                        </a:solidFill>
                        <a:latin typeface="+mn-lt"/>
                        <a:ea typeface="+mn-ea"/>
                        <a:cs typeface="+mn-cs"/>
                      </a:endParaRPr>
                    </a:p>
                  </a:txBody>
                  <a:tcPr marL="91443" marR="91443" marT="45724" marB="45724" anchor="ctr">
                    <a:lnT w="12700" cap="flat" cmpd="sng" algn="ctr">
                      <a:solidFill>
                        <a:schemeClr val="bg1">
                          <a:lumMod val="50000"/>
                        </a:schemeClr>
                      </a:solidFill>
                      <a:prstDash val="sysDash"/>
                      <a:round/>
                      <a:headEnd type="none" w="med" len="med"/>
                      <a:tailEnd type="none" w="med" len="med"/>
                    </a:lnT>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kern="1200" dirty="0" smtClean="0">
                        <a:solidFill>
                          <a:schemeClr val="dk1"/>
                        </a:solidFill>
                        <a:latin typeface="+mn-lt"/>
                        <a:ea typeface="+mn-ea"/>
                        <a:cs typeface="+mn-cs"/>
                      </a:endParaRPr>
                    </a:p>
                  </a:txBody>
                  <a:tcPr marL="91443" marR="91443" marT="45733" marB="45733" anchor="ctr"/>
                </a:tc>
              </a:tr>
            </a:tbl>
          </a:graphicData>
        </a:graphic>
      </p:graphicFrame>
      <p:graphicFrame>
        <p:nvGraphicFramePr>
          <p:cNvPr id="21" name="コンテンツ プレースホルダー 6"/>
          <p:cNvGraphicFramePr>
            <a:graphicFrameLocks/>
          </p:cNvGraphicFramePr>
          <p:nvPr/>
        </p:nvGraphicFramePr>
        <p:xfrm>
          <a:off x="4427538" y="1557338"/>
          <a:ext cx="4505324" cy="3446463"/>
        </p:xfrm>
        <a:graphic>
          <a:graphicData uri="http://schemas.openxmlformats.org/drawingml/2006/table">
            <a:tbl>
              <a:tblPr bandRow="1">
                <a:tableStyleId>{8799B23B-EC83-4686-B30A-512413B5E67A}</a:tableStyleId>
              </a:tblPr>
              <a:tblGrid>
                <a:gridCol w="1224375"/>
                <a:gridCol w="576176"/>
                <a:gridCol w="576176"/>
                <a:gridCol w="294071"/>
                <a:gridCol w="714237"/>
                <a:gridCol w="1120289"/>
              </a:tblGrid>
              <a:tr h="288046">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t>現地到着時の出迎者（　　　　　　　　　　　　　）</a:t>
                      </a:r>
                      <a:endParaRPr lang="en-US" altLang="ja-JP" sz="1000" b="0" dirty="0" smtClean="0"/>
                    </a:p>
                  </a:txBody>
                  <a:tcPr marL="91469" marR="91469" marT="45737" marB="45737"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smtClean="0">
                        <a:solidFill>
                          <a:schemeClr val="dk1"/>
                        </a:solidFill>
                        <a:latin typeface="+mn-lt"/>
                        <a:ea typeface="+mn-ea"/>
                        <a:cs typeface="+mn-cs"/>
                      </a:endParaRPr>
                    </a:p>
                  </a:txBody>
                  <a:tcPr marL="91469" marR="91469" marT="45737" marB="45737" anchor="ctr"/>
                </a:tc>
                <a:tc hMerge="1">
                  <a:txBody>
                    <a:bodyPr/>
                    <a:lstStyle/>
                    <a:p>
                      <a:endParaRPr kumimoji="1" lang="ja-JP" altLang="en-US"/>
                    </a:p>
                  </a:txBody>
                  <a:tcPr/>
                </a:tc>
              </a:tr>
              <a:tr h="396287">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航空券・ホテル等を手配した旅行会社</a:t>
                      </a:r>
                      <a:endParaRPr kumimoji="1" lang="en-US" altLang="ja-JP" sz="10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　　　　　　　　　　　　　　　　　　）　　　　</a:t>
                      </a:r>
                    </a:p>
                  </a:txBody>
                  <a:tcPr marL="91469" marR="91469" marT="45737" marB="45737"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smtClean="0">
                        <a:solidFill>
                          <a:schemeClr val="dk1"/>
                        </a:solidFill>
                        <a:latin typeface="+mn-lt"/>
                        <a:ea typeface="+mn-ea"/>
                        <a:cs typeface="+mn-cs"/>
                      </a:endParaRPr>
                    </a:p>
                  </a:txBody>
                  <a:tcPr marL="91469" marR="91469" marT="45737" marB="45737" anchor="ctr"/>
                </a:tc>
                <a:tc hMerge="1">
                  <a:txBody>
                    <a:bodyPr/>
                    <a:lstStyle/>
                    <a:p>
                      <a:endParaRPr kumimoji="1" lang="ja-JP" altLang="en-US"/>
                    </a:p>
                  </a:txBody>
                  <a:tcPr/>
                </a:tc>
              </a:tr>
              <a:tr h="251813">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t>クレジットカード紛失時の連絡先</a:t>
                      </a:r>
                      <a:endParaRPr kumimoji="1" lang="ja-JP" altLang="en-US" sz="1000" kern="1200" dirty="0" smtClean="0">
                        <a:solidFill>
                          <a:schemeClr val="dk1"/>
                        </a:solidFill>
                        <a:latin typeface="+mn-lt"/>
                        <a:ea typeface="+mn-ea"/>
                        <a:cs typeface="+mn-cs"/>
                      </a:endParaRPr>
                    </a:p>
                  </a:txBody>
                  <a:tcPr marL="91469" marR="91469" marT="45737" marB="45737"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smtClean="0">
                        <a:solidFill>
                          <a:schemeClr val="dk1"/>
                        </a:solidFill>
                        <a:latin typeface="+mn-lt"/>
                        <a:ea typeface="+mn-ea"/>
                        <a:cs typeface="+mn-cs"/>
                      </a:endParaRPr>
                    </a:p>
                  </a:txBody>
                  <a:tcPr marL="91469" marR="91469" marT="45737" marB="45737" anchor="ctr"/>
                </a:tc>
                <a:tc hMerge="1">
                  <a:txBody>
                    <a:bodyPr/>
                    <a:lstStyle/>
                    <a:p>
                      <a:endParaRPr kumimoji="1" lang="ja-JP" altLang="en-US"/>
                    </a:p>
                  </a:txBody>
                  <a:tcPr/>
                </a:tc>
              </a:tr>
              <a:tr h="288044">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t>海外旅行保険会社（　　　　　　　　　　　　　）</a:t>
                      </a:r>
                      <a:endParaRPr kumimoji="1" lang="ja-JP" altLang="en-US" sz="1000" kern="1200" dirty="0" smtClean="0">
                        <a:solidFill>
                          <a:schemeClr val="dk1"/>
                        </a:solidFill>
                        <a:latin typeface="+mn-lt"/>
                        <a:ea typeface="+mn-ea"/>
                        <a:cs typeface="+mn-cs"/>
                      </a:endParaRPr>
                    </a:p>
                  </a:txBody>
                  <a:tcPr marL="91469" marR="91469" marT="45737" marB="45737"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smtClean="0">
                        <a:solidFill>
                          <a:schemeClr val="dk1"/>
                        </a:solidFill>
                        <a:latin typeface="+mn-lt"/>
                        <a:ea typeface="+mn-ea"/>
                        <a:cs typeface="+mn-cs"/>
                      </a:endParaRPr>
                    </a:p>
                  </a:txBody>
                  <a:tcPr marL="91469" marR="91469" marT="45737" marB="45737" anchor="ctr"/>
                </a:tc>
                <a:tc hMerge="1">
                  <a:txBody>
                    <a:bodyPr/>
                    <a:lstStyle/>
                    <a:p>
                      <a:endParaRPr kumimoji="1" lang="ja-JP" altLang="en-US"/>
                    </a:p>
                  </a:txBody>
                  <a:tcPr/>
                </a:tc>
              </a:tr>
              <a:tr h="43206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t>現地での救急</a:t>
                      </a:r>
                      <a:endParaRPr kumimoji="1" lang="ja-JP" altLang="en-US" sz="1000" dirty="0" smtClean="0"/>
                    </a:p>
                  </a:txBody>
                  <a:tcPr marL="91469" marR="91469" marT="45737" marB="45737" anchor="ctr">
                    <a:lnR w="12700" cap="flat" cmpd="sng" algn="ctr">
                      <a:solidFill>
                        <a:schemeClr val="accent3"/>
                      </a:solidFill>
                      <a:prstDash val="solid"/>
                      <a:round/>
                      <a:headEnd type="none" w="med" len="med"/>
                      <a:tailEnd type="none" w="med" len="med"/>
                    </a:lnR>
                  </a:tcPr>
                </a:tc>
                <a:tc gridSpan="2">
                  <a:txBody>
                    <a:bodyPr/>
                    <a:lstStyle/>
                    <a:p>
                      <a:endParaRPr kumimoji="1" lang="ja-JP" altLang="en-US" sz="1000" dirty="0"/>
                    </a:p>
                  </a:txBody>
                  <a:tcPr marL="91469" marR="91469" marT="45737" marB="45737"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hMerge="1">
                  <a:txBody>
                    <a:bodyPr/>
                    <a:lstStyle/>
                    <a:p>
                      <a:endParaRPr kumimoji="1" lang="ja-JP" alt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t>現地での警察</a:t>
                      </a:r>
                      <a:endParaRPr kumimoji="1" lang="ja-JP" altLang="en-US" sz="1000" kern="1200" dirty="0" smtClean="0">
                        <a:solidFill>
                          <a:schemeClr val="dk1"/>
                        </a:solidFill>
                        <a:latin typeface="+mn-lt"/>
                        <a:ea typeface="+mn-ea"/>
                        <a:cs typeface="+mn-cs"/>
                      </a:endParaRPr>
                    </a:p>
                  </a:txBody>
                  <a:tcPr marL="91469" marR="91469" marT="45737" marB="45737"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kern="1200" dirty="0" smtClean="0">
                        <a:solidFill>
                          <a:schemeClr val="dk1"/>
                        </a:solidFill>
                        <a:latin typeface="+mn-lt"/>
                        <a:ea typeface="+mn-ea"/>
                        <a:cs typeface="+mn-cs"/>
                      </a:endParaRPr>
                    </a:p>
                  </a:txBody>
                  <a:tcPr marL="91451" marR="91451" marT="45735" marB="45735" anchor="ctr">
                    <a:lnR w="12700" cap="flat" cmpd="sng" algn="ctr">
                      <a:solidFill>
                        <a:schemeClr val="accent3"/>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smtClean="0">
                        <a:solidFill>
                          <a:schemeClr val="dk1"/>
                        </a:solidFill>
                        <a:latin typeface="+mn-lt"/>
                        <a:ea typeface="+mn-ea"/>
                        <a:cs typeface="+mn-cs"/>
                      </a:endParaRPr>
                    </a:p>
                  </a:txBody>
                  <a:tcPr marL="91469" marR="91469" marT="45737" marB="45737" anchor="ctr">
                    <a:lnL w="12700" cap="flat" cmpd="sng" algn="ctr">
                      <a:solidFill>
                        <a:schemeClr val="accent3"/>
                      </a:solidFill>
                      <a:prstDash val="solid"/>
                      <a:round/>
                      <a:headEnd type="none" w="med" len="med"/>
                      <a:tailEnd type="none" w="med" len="med"/>
                    </a:lnL>
                  </a:tcPr>
                </a:tc>
              </a:tr>
              <a:tr h="282294">
                <a:tc>
                  <a:txBody>
                    <a:bodyPr/>
                    <a:lstStyle/>
                    <a:p>
                      <a:pPr algn="ctr"/>
                      <a:r>
                        <a:rPr kumimoji="1" lang="ja-JP" altLang="en-US" sz="1000" dirty="0" smtClean="0"/>
                        <a:t>最寄りの警察署</a:t>
                      </a:r>
                    </a:p>
                  </a:txBody>
                  <a:tcPr marL="91469" marR="91469" marT="45737" marB="45737" anchor="ctr">
                    <a:lnR w="12700" cap="flat" cmpd="sng" algn="ctr">
                      <a:solidFill>
                        <a:schemeClr val="accent3"/>
                      </a:solidFill>
                      <a:prstDash val="solid"/>
                      <a:round/>
                      <a:headEnd type="none" w="med" len="med"/>
                      <a:tailEnd type="none" w="med" len="med"/>
                    </a:lnR>
                  </a:tcPr>
                </a:tc>
                <a:tc gridSpan="5">
                  <a:txBody>
                    <a:bodyPr/>
                    <a:lstStyle/>
                    <a:p>
                      <a:endParaRPr kumimoji="1" lang="ja-JP" altLang="en-US" sz="1000" dirty="0"/>
                    </a:p>
                  </a:txBody>
                  <a:tcPr marL="91469" marR="91469" marT="45737" marB="45737" anchor="ctr">
                    <a:lnL w="12700" cap="flat" cmpd="sng" algn="ctr">
                      <a:solidFill>
                        <a:schemeClr val="accent3"/>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pPr algn="l"/>
                      <a:endParaRPr kumimoji="1" lang="ja-JP" altLang="en-US" sz="800" dirty="0"/>
                    </a:p>
                  </a:txBody>
                  <a:tcPr marL="91451" marR="91451" marT="45735" marB="45735" anchor="ctr"/>
                </a:tc>
                <a:tc hMerge="1">
                  <a:txBody>
                    <a:bodyPr/>
                    <a:lstStyle/>
                    <a:p>
                      <a:endParaRPr kumimoji="1" lang="ja-JP" altLang="en-US"/>
                    </a:p>
                  </a:txBody>
                  <a:tcPr/>
                </a:tc>
              </a:tr>
              <a:tr h="315891">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smtClean="0"/>
                        <a:t>最寄りの警察署　</a:t>
                      </a:r>
                      <a:r>
                        <a:rPr kumimoji="1" lang="ja-JP" altLang="en-US" sz="800" b="1" dirty="0" smtClean="0"/>
                        <a:t>住所：</a:t>
                      </a:r>
                      <a:endParaRPr kumimoji="1" lang="ja-JP" altLang="en-US" sz="800" dirty="0" smtClean="0"/>
                    </a:p>
                  </a:txBody>
                  <a:tcPr marL="91469" marR="91469" marT="45737" marB="45737"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65947">
                <a:tc gridSpan="2">
                  <a:txBody>
                    <a:bodyPr/>
                    <a:lstStyle/>
                    <a:p>
                      <a:pPr algn="ctr"/>
                      <a:r>
                        <a:rPr kumimoji="1" lang="ja-JP" altLang="en-US" sz="1000" dirty="0" smtClean="0"/>
                        <a:t>その他１（　　　　　　　　　　　）</a:t>
                      </a:r>
                      <a:endParaRPr kumimoji="1" lang="en-US" altLang="ja-JP" sz="1000" dirty="0" smtClean="0"/>
                    </a:p>
                  </a:txBody>
                  <a:tcPr marL="91469" marR="91469" marT="45737" marB="45737" anchor="ctr">
                    <a:lnR w="12700" cap="flat" cmpd="sng" algn="ctr">
                      <a:solidFill>
                        <a:schemeClr val="accent3"/>
                      </a:solidFill>
                      <a:prstDash val="solid"/>
                      <a:round/>
                      <a:headEnd type="none" w="med" len="med"/>
                      <a:tailEnd type="none" w="med" len="med"/>
                    </a:lnR>
                  </a:tcPr>
                </a:tc>
                <a:tc hMerge="1">
                  <a:txBody>
                    <a:bodyPr/>
                    <a:lstStyle/>
                    <a:p>
                      <a:endParaRPr kumimoji="1" lang="ja-JP" altLang="en-US" sz="1000" dirty="0"/>
                    </a:p>
                  </a:txBody>
                  <a:tcPr marL="91451" marR="91451" marT="45735" marB="45735" anchor="ctr">
                    <a:lnL w="12700" cap="flat" cmpd="sng" algn="ctr">
                      <a:solidFill>
                        <a:schemeClr val="accent3"/>
                      </a:solidFill>
                      <a:prstDash val="solid"/>
                      <a:round/>
                      <a:headEnd type="none" w="med" len="med"/>
                      <a:tailEnd type="none" w="med" len="med"/>
                    </a:lnL>
                  </a:tcPr>
                </a:tc>
                <a:tc gridSpan="4">
                  <a:txBody>
                    <a:bodyPr/>
                    <a:lstStyle/>
                    <a:p>
                      <a:endParaRPr kumimoji="1" lang="ja-JP" altLang="en-US" sz="1000" dirty="0"/>
                    </a:p>
                  </a:txBody>
                  <a:tcPr marL="91469" marR="91469" marT="45737" marB="45737" anchor="ctr">
                    <a:lnL w="12700" cap="flat" cmpd="sng" algn="ctr">
                      <a:solidFill>
                        <a:schemeClr val="accent3"/>
                      </a:solidFill>
                      <a:prstDash val="solid"/>
                      <a:round/>
                      <a:headEnd type="none" w="med" len="med"/>
                      <a:tailEnd type="none" w="med" len="med"/>
                    </a:lnL>
                  </a:tcPr>
                </a:tc>
                <a:tc hMerge="1">
                  <a:txBody>
                    <a:bodyPr/>
                    <a:lstStyle/>
                    <a:p>
                      <a:endParaRPr kumimoji="1" lang="ja-JP" altLang="en-US"/>
                    </a:p>
                  </a:txBody>
                  <a:tcPr/>
                </a:tc>
                <a:tc hMerge="1">
                  <a:txBody>
                    <a:bodyPr/>
                    <a:lstStyle/>
                    <a:p>
                      <a:pPr algn="ctr"/>
                      <a:endParaRPr kumimoji="1" lang="ja-JP" altLang="en-US" sz="1100" dirty="0"/>
                    </a:p>
                  </a:txBody>
                  <a:tcPr marL="91451" marR="91451" marT="45735" marB="45735" anchor="ctr"/>
                </a:tc>
                <a:tc hMerge="1">
                  <a:txBody>
                    <a:bodyPr/>
                    <a:lstStyle/>
                    <a:p>
                      <a:endParaRPr kumimoji="1" lang="ja-JP" altLang="en-US"/>
                    </a:p>
                  </a:txBody>
                  <a:tcPr/>
                </a:tc>
              </a:tr>
              <a:tr h="243880">
                <a:tc gridSpan="2">
                  <a:txBody>
                    <a:bodyPr/>
                    <a:lstStyle/>
                    <a:p>
                      <a:pPr algn="ctr"/>
                      <a:r>
                        <a:rPr kumimoji="1" lang="ja-JP" altLang="en-US" sz="1000" dirty="0" smtClean="0"/>
                        <a:t>その他２（　　　　　　　　　　　）</a:t>
                      </a:r>
                    </a:p>
                  </a:txBody>
                  <a:tcPr marL="91469" marR="91469" marT="45737" marB="45737" anchor="ctr">
                    <a:lnR w="12700" cap="flat" cmpd="sng" algn="ctr">
                      <a:solidFill>
                        <a:schemeClr val="accent3"/>
                      </a:solidFill>
                      <a:prstDash val="solid"/>
                      <a:round/>
                      <a:headEnd type="none" w="med" len="med"/>
                      <a:tailEnd type="none" w="med" len="med"/>
                    </a:lnR>
                  </a:tcPr>
                </a:tc>
                <a:tc hMerge="1">
                  <a:txBody>
                    <a:bodyPr/>
                    <a:lstStyle/>
                    <a:p>
                      <a:endParaRPr kumimoji="1" lang="ja-JP" altLang="en-US" sz="1000" dirty="0"/>
                    </a:p>
                  </a:txBody>
                  <a:tcPr marL="91451" marR="91451" marT="45735" marB="45735" anchor="ctr">
                    <a:lnL w="12700" cap="flat" cmpd="sng" algn="ctr">
                      <a:solidFill>
                        <a:schemeClr val="accent3"/>
                      </a:solidFill>
                      <a:prstDash val="solid"/>
                      <a:round/>
                      <a:headEnd type="none" w="med" len="med"/>
                      <a:tailEnd type="none" w="med" len="med"/>
                    </a:lnL>
                  </a:tcPr>
                </a:tc>
                <a:tc gridSpan="4">
                  <a:txBody>
                    <a:bodyPr/>
                    <a:lstStyle/>
                    <a:p>
                      <a:endParaRPr kumimoji="1" lang="ja-JP" altLang="en-US" sz="1000" dirty="0"/>
                    </a:p>
                  </a:txBody>
                  <a:tcPr marL="91469" marR="91469" marT="45737" marB="45737" anchor="ctr">
                    <a:lnL w="12700" cap="flat" cmpd="sng" algn="ctr">
                      <a:solidFill>
                        <a:schemeClr val="accent3"/>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6287">
                <a:tc gridSpan="2">
                  <a:txBody>
                    <a:bodyPr/>
                    <a:lstStyle/>
                    <a:p>
                      <a:pPr algn="ctr"/>
                      <a:r>
                        <a:rPr kumimoji="1" lang="en-US" altLang="ja-JP" sz="1000" dirty="0" smtClean="0"/>
                        <a:t>KUT</a:t>
                      </a:r>
                      <a:r>
                        <a:rPr kumimoji="1" lang="ja-JP" altLang="en-US" sz="1000" dirty="0" smtClean="0"/>
                        <a:t>国際交流部（昼間）</a:t>
                      </a:r>
                    </a:p>
                  </a:txBody>
                  <a:tcPr marL="91469" marR="91469" marT="45737" marB="45737" anchor="ctr">
                    <a:lnR w="12700" cap="flat" cmpd="sng" algn="ctr">
                      <a:solidFill>
                        <a:schemeClr val="accent3"/>
                      </a:solidFill>
                      <a:prstDash val="solid"/>
                      <a:round/>
                      <a:headEnd type="none" w="med" len="med"/>
                      <a:tailEnd type="none" w="med" len="med"/>
                    </a:lnR>
                  </a:tcPr>
                </a:tc>
                <a:tc hMerge="1">
                  <a:txBody>
                    <a:bodyPr/>
                    <a:lstStyle/>
                    <a:p>
                      <a:pPr algn="ctr"/>
                      <a:endParaRPr kumimoji="1" lang="ja-JP" altLang="en-US" sz="1000" dirty="0"/>
                    </a:p>
                  </a:txBody>
                  <a:tcPr marL="91451" marR="91451" marT="45735" marB="45735" anchor="ctr">
                    <a:lnL w="12700" cap="flat" cmpd="sng" algn="ctr">
                      <a:solidFill>
                        <a:schemeClr val="accent3"/>
                      </a:solidFill>
                      <a:prstDash val="solid"/>
                      <a:round/>
                      <a:headEnd type="none" w="med" len="med"/>
                      <a:tailEnd type="none" w="med" len="med"/>
                    </a:lnL>
                  </a:tcPr>
                </a:tc>
                <a:tc gridSpan="4">
                  <a:txBody>
                    <a:bodyPr/>
                    <a:lstStyle/>
                    <a:p>
                      <a:pPr algn="ctr"/>
                      <a:r>
                        <a:rPr kumimoji="1" lang="en-US" altLang="ja-JP" sz="1000" dirty="0" smtClean="0"/>
                        <a:t>0887-53-1130</a:t>
                      </a:r>
                    </a:p>
                    <a:p>
                      <a:pPr algn="ctr"/>
                      <a:r>
                        <a:rPr kumimoji="1" lang="en-US" altLang="ja-JP" sz="1000" dirty="0" smtClean="0"/>
                        <a:t>international@ml.kochi-tech.ac.jp</a:t>
                      </a:r>
                      <a:endParaRPr kumimoji="1" lang="ja-JP" altLang="en-US" sz="1000" dirty="0"/>
                    </a:p>
                  </a:txBody>
                  <a:tcPr marL="91469" marR="91469" marT="45737" marB="45737" anchor="ctr">
                    <a:lnL w="12700" cap="flat" cmpd="sng" algn="ctr">
                      <a:solidFill>
                        <a:schemeClr val="accent3"/>
                      </a:solidFill>
                      <a:prstDash val="solid"/>
                      <a:round/>
                      <a:headEnd type="none" w="med" len="med"/>
                      <a:tailEnd type="none" w="med" len="med"/>
                    </a:lnL>
                  </a:tcPr>
                </a:tc>
                <a:tc hMerge="1">
                  <a:txBody>
                    <a:bodyPr/>
                    <a:lstStyle/>
                    <a:p>
                      <a:endParaRPr kumimoji="1" lang="ja-JP" altLang="en-US"/>
                    </a:p>
                  </a:txBody>
                  <a:tcPr/>
                </a:tc>
                <a:tc hMerge="1">
                  <a:txBody>
                    <a:bodyPr/>
                    <a:lstStyle/>
                    <a:p>
                      <a:pPr algn="ctr"/>
                      <a:endParaRPr kumimoji="1" lang="ja-JP" altLang="en-US" sz="1100" dirty="0"/>
                    </a:p>
                  </a:txBody>
                  <a:tcPr marL="91451" marR="91451" marT="45735" marB="45735" anchor="ctr"/>
                </a:tc>
                <a:tc hMerge="1">
                  <a:txBody>
                    <a:bodyPr/>
                    <a:lstStyle/>
                    <a:p>
                      <a:endParaRPr kumimoji="1" lang="ja-JP" altLang="en-US"/>
                    </a:p>
                  </a:txBody>
                  <a:tcPr/>
                </a:tc>
              </a:tr>
              <a:tr h="285908">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000" dirty="0" smtClean="0"/>
                        <a:t>KUT</a:t>
                      </a:r>
                      <a:r>
                        <a:rPr lang="ja-JP" altLang="en-US" sz="1000" dirty="0" smtClean="0"/>
                        <a:t>警備室（夜間）</a:t>
                      </a:r>
                      <a:endParaRPr lang="en-US" altLang="ja-JP" sz="1000" dirty="0" smtClean="0"/>
                    </a:p>
                  </a:txBody>
                  <a:tcPr marL="91469" marR="91469" marT="45737" marB="45737" anchor="ctr">
                    <a:lnR w="12700" cap="flat" cmpd="sng" algn="ctr">
                      <a:solidFill>
                        <a:schemeClr val="accent3"/>
                      </a:solidFill>
                      <a:prstDash val="solid"/>
                      <a:round/>
                      <a:headEnd type="none" w="med" len="med"/>
                      <a:tailEnd type="none" w="med" len="med"/>
                    </a:lnR>
                  </a:tcPr>
                </a:tc>
                <a:tc hMerge="1">
                  <a:txBody>
                    <a:bodyPr/>
                    <a:lstStyle/>
                    <a:p>
                      <a:pPr algn="ctr"/>
                      <a:endParaRPr kumimoji="1" lang="ja-JP" altLang="en-US" sz="1000" dirty="0"/>
                    </a:p>
                  </a:txBody>
                  <a:tcPr marL="91451" marR="91451" marT="45735" marB="45735" anchor="ctr">
                    <a:lnL w="12700" cap="flat" cmpd="sng" algn="ctr">
                      <a:solidFill>
                        <a:schemeClr val="accent3"/>
                      </a:solidFill>
                      <a:prstDash val="solid"/>
                      <a:round/>
                      <a:headEnd type="none" w="med" len="med"/>
                      <a:tailEnd type="none" w="med" len="med"/>
                    </a:lnL>
                  </a:tcPr>
                </a:tc>
                <a:tc gridSpan="4">
                  <a:txBody>
                    <a:bodyPr/>
                    <a:lstStyle/>
                    <a:p>
                      <a:pPr algn="ctr"/>
                      <a:r>
                        <a:rPr kumimoji="1" lang="en-US" altLang="ja-JP" sz="1000" dirty="0" smtClean="0"/>
                        <a:t>0887-53-1119</a:t>
                      </a:r>
                      <a:endParaRPr kumimoji="1" lang="ja-JP" altLang="en-US" sz="1000" dirty="0"/>
                    </a:p>
                  </a:txBody>
                  <a:tcPr marL="91469" marR="91469" marT="45737" marB="45737" anchor="ctr">
                    <a:lnL w="12700" cap="flat" cmpd="sng" algn="ctr">
                      <a:solidFill>
                        <a:schemeClr val="accent3"/>
                      </a:solidFill>
                      <a:prstDash val="solid"/>
                      <a:round/>
                      <a:headEnd type="none" w="med" len="med"/>
                      <a:tailEnd type="none" w="med" len="med"/>
                    </a:lnL>
                  </a:tcPr>
                </a:tc>
                <a:tc hMerge="1">
                  <a:txBody>
                    <a:bodyPr/>
                    <a:lstStyle/>
                    <a:p>
                      <a:endParaRPr kumimoji="1" lang="ja-JP" altLang="en-US"/>
                    </a:p>
                  </a:txBody>
                  <a:tcPr/>
                </a:tc>
                <a:tc hMerge="1">
                  <a:txBody>
                    <a:bodyPr/>
                    <a:lstStyle/>
                    <a:p>
                      <a:pPr algn="ctr"/>
                      <a:endParaRPr kumimoji="1" lang="ja-JP" altLang="en-US" sz="1100" dirty="0"/>
                    </a:p>
                  </a:txBody>
                  <a:tcPr marL="91451" marR="91451" marT="45735" marB="45735" anchor="ctr"/>
                </a:tc>
                <a:tc hMerge="1">
                  <a:txBody>
                    <a:bodyPr/>
                    <a:lstStyle/>
                    <a:p>
                      <a:endParaRPr kumimoji="1" lang="ja-JP" altLang="en-US"/>
                    </a:p>
                  </a:txBody>
                  <a:tcPr/>
                </a:tc>
              </a:tr>
            </a:tbl>
          </a:graphicData>
        </a:graphic>
      </p:graphicFrame>
      <p:sp>
        <p:nvSpPr>
          <p:cNvPr id="21609" name="テキスト ボックス 21"/>
          <p:cNvSpPr txBox="1">
            <a:spLocks noChangeArrowheads="1"/>
          </p:cNvSpPr>
          <p:nvPr/>
        </p:nvSpPr>
        <p:spPr bwMode="auto">
          <a:xfrm>
            <a:off x="4356100" y="5049838"/>
            <a:ext cx="471487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itchFamily="34" charset="0"/>
              <a:defRPr kumimoji="1" sz="2000" b="1">
                <a:solidFill>
                  <a:schemeClr val="tx1"/>
                </a:solidFill>
                <a:latin typeface="Arial" pitchFamily="34" charset="0"/>
                <a:ea typeface="ＭＳ Ｐゴシック" pitchFamily="50" charset="-128"/>
              </a:defRPr>
            </a:lvl1pPr>
            <a:lvl2pPr marL="742950" indent="-285750">
              <a:spcBef>
                <a:spcPct val="20000"/>
              </a:spcBef>
              <a:buClr>
                <a:schemeClr val="tx2"/>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3pPr>
            <a:lvl4pPr marL="16002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4pPr>
            <a:lvl5pPr marL="20574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9pPr>
          </a:lstStyle>
          <a:p>
            <a:pPr eaLnBrk="1" hangingPunct="1">
              <a:spcBef>
                <a:spcPct val="0"/>
              </a:spcBef>
              <a:spcAft>
                <a:spcPct val="0"/>
              </a:spcAft>
            </a:pPr>
            <a:r>
              <a:rPr lang="ja-JP" altLang="en-US" sz="900" b="0"/>
              <a:t>（注２）　</a:t>
            </a:r>
            <a:r>
              <a:rPr lang="en-US" altLang="ja-JP" sz="900" b="0"/>
              <a:t>※</a:t>
            </a:r>
            <a:r>
              <a:rPr lang="ja-JP" altLang="en-US" sz="900" b="0"/>
              <a:t>台湾は公益財団法人交流協会</a:t>
            </a:r>
            <a:endParaRPr lang="en-US" altLang="ja-JP" sz="900" b="0"/>
          </a:p>
          <a:p>
            <a:pPr eaLnBrk="1" hangingPunct="1">
              <a:spcBef>
                <a:spcPct val="0"/>
              </a:spcBef>
              <a:spcAft>
                <a:spcPct val="0"/>
              </a:spcAft>
              <a:buFontTx/>
              <a:buNone/>
            </a:pPr>
            <a:r>
              <a:rPr lang="ja-JP" altLang="en-US" sz="1000" b="0"/>
              <a:t>在外公館リスト：</a:t>
            </a:r>
            <a:r>
              <a:rPr lang="en-US" altLang="ja-JP" sz="1000" b="0"/>
              <a:t>http://www.mofa.go.jp/mofaj/annai/zaigai/list/index.html</a:t>
            </a:r>
            <a:r>
              <a:rPr lang="ja-JP" altLang="en-US" sz="1000" b="0"/>
              <a:t>　</a:t>
            </a:r>
            <a:endParaRPr lang="en-US" altLang="ja-JP" sz="1000" b="0"/>
          </a:p>
          <a:p>
            <a:pPr eaLnBrk="1" hangingPunct="1">
              <a:spcBef>
                <a:spcPct val="0"/>
              </a:spcBef>
              <a:spcAft>
                <a:spcPct val="0"/>
              </a:spcAft>
              <a:buFontTx/>
              <a:buNone/>
            </a:pPr>
            <a:r>
              <a:rPr lang="ja-JP" altLang="en-US" sz="1000" b="0"/>
              <a:t>在外公館ホームページ：</a:t>
            </a:r>
            <a:r>
              <a:rPr lang="en-US" altLang="ja-JP" sz="1000" b="0"/>
              <a:t>http://www.mofa.go.jp/mofaj/link/zaigai/index.htm</a:t>
            </a:r>
            <a:endParaRPr lang="en-US" altLang="ja-JP" sz="1000" b="0">
              <a:hlinkClick r:id="rId3"/>
            </a:endParaRPr>
          </a:p>
        </p:txBody>
      </p:sp>
      <p:sp>
        <p:nvSpPr>
          <p:cNvPr id="21610" name="テキスト ボックス 27"/>
          <p:cNvSpPr txBox="1">
            <a:spLocks noChangeArrowheads="1"/>
          </p:cNvSpPr>
          <p:nvPr/>
        </p:nvSpPr>
        <p:spPr bwMode="auto">
          <a:xfrm>
            <a:off x="179388" y="836613"/>
            <a:ext cx="87137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itchFamily="34" charset="0"/>
              <a:defRPr kumimoji="1" sz="2000" b="1">
                <a:solidFill>
                  <a:schemeClr val="tx1"/>
                </a:solidFill>
                <a:latin typeface="Arial" pitchFamily="34" charset="0"/>
                <a:ea typeface="ＭＳ Ｐゴシック" pitchFamily="50" charset="-128"/>
              </a:defRPr>
            </a:lvl1pPr>
            <a:lvl2pPr marL="742950" indent="-285750">
              <a:spcBef>
                <a:spcPct val="20000"/>
              </a:spcBef>
              <a:buClr>
                <a:schemeClr val="tx2"/>
              </a:buClr>
              <a:buFont typeface="Arial" pitchFamily="34" charset="0"/>
              <a:buChar char="•"/>
              <a:defRPr kumimoji="1" sz="2000">
                <a:solidFill>
                  <a:schemeClr val="tx1"/>
                </a:solidFill>
                <a:latin typeface="Arial" pitchFamily="34" charset="0"/>
                <a:ea typeface="ＭＳ Ｐゴシック" pitchFamily="50" charset="-128"/>
              </a:defRPr>
            </a:lvl2pPr>
            <a:lvl3pPr marL="11430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3pPr>
            <a:lvl4pPr marL="16002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4pPr>
            <a:lvl5pPr marL="2057400" indent="-228600">
              <a:spcBef>
                <a:spcPct val="20000"/>
              </a:spcBef>
              <a:buClr>
                <a:schemeClr val="tx2"/>
              </a:buClr>
              <a:buFont typeface="Arial" pitchFamily="34" charset="0"/>
              <a:buChar char="•"/>
              <a:defRPr kumimoji="1">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tx2"/>
              </a:buClr>
              <a:buFont typeface="Arial" pitchFamily="34" charset="0"/>
              <a:buChar char="•"/>
              <a:defRPr kumimoji="1">
                <a:solidFill>
                  <a:schemeClr val="tx1"/>
                </a:solidFill>
                <a:latin typeface="Arial" pitchFamily="34" charset="0"/>
                <a:ea typeface="ＭＳ Ｐゴシック" pitchFamily="50" charset="-128"/>
              </a:defRPr>
            </a:lvl9pPr>
          </a:lstStyle>
          <a:p>
            <a:pPr algn="r" eaLnBrk="1" hangingPunct="1">
              <a:spcBef>
                <a:spcPct val="0"/>
              </a:spcBef>
              <a:spcAft>
                <a:spcPct val="0"/>
              </a:spcAft>
              <a:buFontTx/>
              <a:buNone/>
            </a:pPr>
            <a:r>
              <a:rPr lang="ja-JP" altLang="en-US" sz="900" b="0"/>
              <a:t>（注１）大学活動で渡航する場合に利用可能。海外渡航事前申請後、別途渡すカードを参照し下記に記載してください。　</a:t>
            </a:r>
          </a:p>
        </p:txBody>
      </p:sp>
      <p:sp>
        <p:nvSpPr>
          <p:cNvPr id="24" name="テキスト ボックス 23"/>
          <p:cNvSpPr txBox="1"/>
          <p:nvPr/>
        </p:nvSpPr>
        <p:spPr>
          <a:xfrm>
            <a:off x="179388" y="549275"/>
            <a:ext cx="8713787" cy="307975"/>
          </a:xfrm>
          <a:prstGeom prst="rect">
            <a:avLst/>
          </a:prstGeom>
          <a:solidFill>
            <a:schemeClr val="tx2">
              <a:lumMod val="40000"/>
              <a:lumOff val="60000"/>
            </a:schemeClr>
          </a:solidFill>
        </p:spPr>
        <p:txBody>
          <a:bodyPr>
            <a:spAutoFit/>
          </a:bodyPr>
          <a:lstStyle/>
          <a:p>
            <a:pPr algn="ctr" eaLnBrk="1" fontAlgn="auto" hangingPunct="1">
              <a:spcBef>
                <a:spcPts val="0"/>
              </a:spcBef>
              <a:spcAft>
                <a:spcPts val="0"/>
              </a:spcAft>
              <a:defRPr/>
            </a:pPr>
            <a:r>
              <a:rPr lang="ja-JP" altLang="en-US" sz="1400" b="1" dirty="0">
                <a:latin typeface="+mn-lt"/>
                <a:ea typeface="+mn-ea"/>
              </a:rPr>
              <a:t>トラブル発生時には、まずは「海外危機管理サポートデスク」</a:t>
            </a:r>
            <a:r>
              <a:rPr lang="ja-JP" altLang="en-US" sz="1400" b="1" baseline="30000" dirty="0">
                <a:latin typeface="+mn-lt"/>
                <a:ea typeface="+mn-ea"/>
              </a:rPr>
              <a:t>（注１）</a:t>
            </a:r>
            <a:r>
              <a:rPr lang="ja-JP" altLang="en-US" sz="1400" b="1" dirty="0">
                <a:latin typeface="+mn-lt"/>
                <a:ea typeface="+mn-ea"/>
              </a:rPr>
              <a:t>に電話！</a:t>
            </a:r>
            <a:r>
              <a:rPr lang="ja-JP" altLang="en-US" sz="1200" b="1" dirty="0">
                <a:latin typeface="+mn-lt"/>
                <a:ea typeface="+mn-ea"/>
              </a:rPr>
              <a:t>（日本語で</a:t>
            </a:r>
            <a:r>
              <a:rPr lang="en-US" altLang="ja-JP" sz="1200" b="1" dirty="0">
                <a:latin typeface="+mn-lt"/>
                <a:ea typeface="+mn-ea"/>
              </a:rPr>
              <a:t>24</a:t>
            </a:r>
            <a:r>
              <a:rPr lang="ja-JP" altLang="en-US" sz="1200" b="1" dirty="0">
                <a:latin typeface="+mn-lt"/>
                <a:ea typeface="+mn-ea"/>
              </a:rPr>
              <a:t>時間対応）　</a:t>
            </a:r>
            <a:endParaRPr lang="en-US" altLang="ja-JP" sz="1050" b="1" dirty="0">
              <a:latin typeface="+mn-lt"/>
              <a:ea typeface="+mn-ea"/>
            </a:endParaRPr>
          </a:p>
        </p:txBody>
      </p:sp>
      <p:graphicFrame>
        <p:nvGraphicFramePr>
          <p:cNvPr id="10" name="表 9"/>
          <p:cNvGraphicFramePr>
            <a:graphicFrameLocks noGrp="1"/>
          </p:cNvGraphicFramePr>
          <p:nvPr/>
        </p:nvGraphicFramePr>
        <p:xfrm>
          <a:off x="179388" y="1052513"/>
          <a:ext cx="8713787" cy="442912"/>
        </p:xfrm>
        <a:graphic>
          <a:graphicData uri="http://schemas.openxmlformats.org/drawingml/2006/table">
            <a:tbl>
              <a:tblPr firstRow="1" bandRow="1">
                <a:tableStyleId>{BDBED569-4797-4DF1-A0F4-6AAB3CD982D8}</a:tableStyleId>
              </a:tblPr>
              <a:tblGrid>
                <a:gridCol w="3672753"/>
                <a:gridCol w="5041034"/>
              </a:tblGrid>
              <a:tr h="442912">
                <a:tc>
                  <a:txBody>
                    <a:bodyPr/>
                    <a:lstStyle/>
                    <a:p>
                      <a:r>
                        <a:rPr kumimoji="1" lang="ja-JP" altLang="en-US" sz="1200" b="1" dirty="0" smtClean="0"/>
                        <a:t>渡航先から日本への一般的国際電話のかけ方</a:t>
                      </a:r>
                      <a:endParaRPr kumimoji="1" lang="en-US" altLang="ja-JP" sz="1200" b="1" dirty="0" smtClean="0"/>
                    </a:p>
                    <a:p>
                      <a:r>
                        <a:rPr kumimoji="1" lang="en-US" altLang="ja-JP" sz="1000" b="0" dirty="0" smtClean="0"/>
                        <a:t>※</a:t>
                      </a:r>
                      <a:r>
                        <a:rPr kumimoji="1" lang="ja-JP" altLang="en-US" sz="1000" b="0" dirty="0" smtClean="0"/>
                        <a:t>例として大学国際交流部（</a:t>
                      </a:r>
                      <a:r>
                        <a:rPr kumimoji="1" lang="en-US" altLang="ja-JP" sz="1000" b="0" dirty="0" smtClean="0"/>
                        <a:t>0887-53-1130</a:t>
                      </a:r>
                      <a:r>
                        <a:rPr kumimoji="1" lang="ja-JP" altLang="en-US" sz="1000" b="0" dirty="0" smtClean="0"/>
                        <a:t>）にかける場合を記載</a:t>
                      </a:r>
                      <a:endParaRPr kumimoji="1" lang="en-US" altLang="ja-JP" sz="1000" b="0" dirty="0" smtClean="0"/>
                    </a:p>
                  </a:txBody>
                  <a:tcPr marL="91439" marR="91439" marT="45907" marB="45907" anchor="ctr"/>
                </a:tc>
                <a:tc>
                  <a:txBody>
                    <a:bodyPr/>
                    <a:lstStyle/>
                    <a:p>
                      <a:r>
                        <a:rPr kumimoji="1" lang="ja-JP" altLang="en-US" sz="1000" b="0" dirty="0" smtClean="0"/>
                        <a:t>国際発信番号　　　日本の国番　　　</a:t>
                      </a:r>
                      <a:endParaRPr kumimoji="1" lang="en-US" altLang="ja-JP" sz="1000" b="0" dirty="0" smtClean="0"/>
                    </a:p>
                    <a:p>
                      <a:endParaRPr kumimoji="1" lang="en-US" altLang="ja-JP" sz="1000" b="0" dirty="0" smtClean="0"/>
                    </a:p>
                  </a:txBody>
                  <a:tcPr marL="91439" marR="91439" marT="45907" marB="45907" anchor="ct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ッセンシャル">
  <a:themeElements>
    <a:clrScheme name="エッセンシャル">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エッセンシャル">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9073</TotalTime>
  <Words>628</Words>
  <Application>Microsoft Office PowerPoint</Application>
  <PresentationFormat>画面に合わせる (4:3)</PresentationFormat>
  <Paragraphs>115</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微軟正黑體</vt:lpstr>
      <vt:lpstr>ＭＳ Ｐゴシック</vt:lpstr>
      <vt:lpstr>Arial</vt:lpstr>
      <vt:lpstr>Arial Black</vt:lpstr>
      <vt:lpstr>Calibri</vt:lpstr>
      <vt:lpstr>エッセンシャル</vt:lpstr>
      <vt:lpstr>海外での緊急連絡先</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福留 園子</dc:creator>
  <cp:lastModifiedBy>福留 園子</cp:lastModifiedBy>
  <cp:revision>415</cp:revision>
  <cp:lastPrinted>2016-07-06T10:27:46Z</cp:lastPrinted>
  <dcterms:created xsi:type="dcterms:W3CDTF">2013-02-20T01:05:21Z</dcterms:created>
  <dcterms:modified xsi:type="dcterms:W3CDTF">2018-03-06T04:52:37Z</dcterms:modified>
</cp:coreProperties>
</file>