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19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5BE2C1-B52B-475D-A84A-45E56883078E}" type="datetimeFigureOut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3CEFAB2-503E-4645-B17F-F5D4166992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9812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F6562F-8493-4F0C-95B9-EA8E51D244CB}" type="datetimeFigureOut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2226" tIns="46113" rIns="92226" bIns="46113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907FDBA-F3B6-4E06-B19E-FA19DE77BE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4359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7E6B-73B7-4065-9719-281DD8F0E609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4DD646-998F-47DC-9CFE-92A8DF35AA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533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88FC-CD84-46C7-B9FA-C95816CC75F7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F4FA-2E74-4503-BB66-C27ED872F2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4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E566-8819-4AB3-8C10-BF9D18B9D623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E900-C25C-4BBC-B87F-995D3FCECC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54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7A77-9BFF-482B-A9F9-FB7AA0438716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124E-4E4D-4D99-9086-5AB366E524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123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6374-F50E-4359-B5C5-50A498DBC10B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762B-BF24-48EE-8BF7-A997B38BA1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19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CB30-CD4F-44AB-B42F-DBEFB2AA213B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09CF-F7D7-44CD-9E33-F182952F1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449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7C02-A6FE-4ECC-82D9-1C8254D26247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C9E6-9E7B-416D-9FCC-EE47BBBEAF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205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5613-57EF-48CE-9923-FE0DD4C8347E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52EB-5D8D-43DF-A91C-7A66376BBC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43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DDD4-AC33-4302-B285-579A860864A2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114F-9476-457E-98F7-61B8CE11EF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77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F6A4-6F68-4517-A0B7-173D02FA964B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5E36-5B19-4CED-AF50-BE78F50C78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08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5573-E152-48FF-A65F-34EB37F92578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AA53E-F6C5-42AA-B73C-1BFC514A98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162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2A1762-E67F-4B6E-8FAD-7F9FAFEE7699}" type="datetime1">
              <a:rPr lang="ja-JP" altLang="en-US"/>
              <a:pPr>
                <a:defRPr/>
              </a:pPr>
              <a:t>2018/3/6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63DA852-B5E9-4CD6-8516-F82FE6135F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8" r:id="rId9"/>
    <p:sldLayoutId id="2147484565" r:id="rId10"/>
    <p:sldLayoutId id="214748456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ochi-tech.ac.jp/english/admission/ssp/outline_1.html" TargetMode="External"/><Relationship Id="rId4" Type="http://schemas.openxmlformats.org/officeDocument/2006/relationships/hyperlink" Target="http://www.kochi-tech.ac.j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1050" y="188913"/>
            <a:ext cx="7535863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4400" dirty="0" smtClean="0"/>
              <a:t>- Thank</a:t>
            </a:r>
            <a:r>
              <a:rPr lang="ja-JP" altLang="en-US" sz="4400" dirty="0" smtClean="0"/>
              <a:t> </a:t>
            </a:r>
            <a:r>
              <a:rPr lang="en-US" altLang="ja-JP" sz="4400" dirty="0" smtClean="0"/>
              <a:t>you -</a:t>
            </a:r>
            <a:endParaRPr lang="ja-JP" altLang="en-US" sz="4400" dirty="0"/>
          </a:p>
        </p:txBody>
      </p:sp>
      <p:pic>
        <p:nvPicPr>
          <p:cNvPr id="43011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35930" r="19521" b="39993"/>
          <a:stretch>
            <a:fillRect/>
          </a:stretch>
        </p:blipFill>
        <p:spPr>
          <a:xfrm>
            <a:off x="755650" y="1557338"/>
            <a:ext cx="7620000" cy="1689100"/>
          </a:xfrm>
        </p:spPr>
      </p:pic>
      <p:pic>
        <p:nvPicPr>
          <p:cNvPr id="43012" name="Picture 2" descr="\\Jim-strage\home$\fukudome\デスクトップ\logo02RGBw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21163"/>
            <a:ext cx="3244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テキスト ボックス 4"/>
          <p:cNvSpPr txBox="1">
            <a:spLocks noChangeArrowheads="1"/>
          </p:cNvSpPr>
          <p:nvPr/>
        </p:nvSpPr>
        <p:spPr bwMode="auto">
          <a:xfrm>
            <a:off x="971550" y="5084763"/>
            <a:ext cx="7488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For Ph.D. admissions under Special Scholarship Program, please visit: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>
                <a:hlinkClick r:id="rId4"/>
              </a:rPr>
              <a:t>www.kochi-tech.ac.jp</a:t>
            </a:r>
            <a:endParaRPr lang="en-US" altLang="ja-JP" sz="1800" b="0"/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>
                <a:hlinkClick r:id="rId5"/>
              </a:rPr>
              <a:t>https://www.kochi-tech.ac.jp/english/admission/ssp/outline_1.html</a:t>
            </a:r>
            <a:endParaRPr lang="en-US" altLang="ja-JP" sz="1800" b="0"/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1800" b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650" y="115888"/>
            <a:ext cx="7561263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大学から旅費のサポートを受けて学会発表で渡航する場合、発表用パワーポイントの最後にこのようなスライドをつけて、大学広報にご協力ください。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9073</TotalTime>
  <Words>52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Arial Black</vt:lpstr>
      <vt:lpstr>Calibri</vt:lpstr>
      <vt:lpstr>エッセンシャル</vt:lpstr>
      <vt:lpstr>- Thank you 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福留 園子</dc:creator>
  <cp:lastModifiedBy>福留 園子</cp:lastModifiedBy>
  <cp:revision>415</cp:revision>
  <cp:lastPrinted>2016-07-06T10:27:46Z</cp:lastPrinted>
  <dcterms:created xsi:type="dcterms:W3CDTF">2013-02-20T01:05:21Z</dcterms:created>
  <dcterms:modified xsi:type="dcterms:W3CDTF">2018-03-06T04:56:48Z</dcterms:modified>
</cp:coreProperties>
</file>