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82" r:id="rId2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700" autoAdjust="0"/>
  </p:normalViewPr>
  <p:slideViewPr>
    <p:cSldViewPr>
      <p:cViewPr varScale="1">
        <p:scale>
          <a:sx n="161" d="100"/>
          <a:sy n="161" d="100"/>
        </p:scale>
        <p:origin x="1212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95BE2C1-B52B-475D-A84A-45E56883078E}" type="datetimeFigureOut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3CEFAB2-503E-4645-B17F-F5D4166992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9812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4F6562F-8493-4F0C-95B9-EA8E51D244CB}" type="datetimeFigureOut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2226" tIns="46113" rIns="92226" bIns="46113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907FDBA-F3B6-4E06-B19E-FA19DE77BE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4359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7E6B-73B7-4065-9719-281DD8F0E609}" type="datetime1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4DD646-998F-47DC-9CFE-92A8DF35AA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533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A88FC-CD84-46C7-B9FA-C95816CC75F7}" type="datetime1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F4FA-2E74-4503-BB66-C27ED872F20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145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EE566-8819-4AB3-8C10-BF9D18B9D623}" type="datetime1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E900-C25C-4BBC-B87F-995D3FCECC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546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7A77-9BFF-482B-A9F9-FB7AA0438716}" type="datetime1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124E-4E4D-4D99-9086-5AB366E524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123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6374-F50E-4359-B5C5-50A498DBC10B}" type="datetime1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762B-BF24-48EE-8BF7-A997B38BA1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819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CB30-CD4F-44AB-B42F-DBEFB2AA213B}" type="datetime1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09CF-F7D7-44CD-9E33-F182952F1A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449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7C02-A6FE-4ECC-82D9-1C8254D26247}" type="datetime1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C9E6-9E7B-416D-9FCC-EE47BBBEAF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205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5613-57EF-48CE-9923-FE0DD4C8347E}" type="datetime1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52EB-5D8D-43DF-A91C-7A66376BBC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643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DDD4-AC33-4302-B285-579A860864A2}" type="datetime1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114F-9476-457E-98F7-61B8CE11EF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776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5F6A4-6F68-4517-A0B7-173D02FA964B}" type="datetime1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5E36-5B19-4CED-AF50-BE78F50C78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086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5573-E152-48FF-A65F-34EB37F92578}" type="datetime1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AA53E-F6C5-42AA-B73C-1BFC514A98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162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2A1762-E67F-4B6E-8FAD-7F9FAFEE7699}" type="datetime1">
              <a:rPr lang="ja-JP" altLang="en-US"/>
              <a:pPr>
                <a:defRPr/>
              </a:pPr>
              <a:t>2025/11/5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63DA852-B5E9-4CD6-8516-F82FE6135F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8" r:id="rId9"/>
    <p:sldLayoutId id="2147484565" r:id="rId10"/>
    <p:sldLayoutId id="214748456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itchFamily="34" charset="0"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chi-tech.ac.jp/english/admission/ssp/outlin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1050" y="188913"/>
            <a:ext cx="7535863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4400" dirty="0"/>
              <a:t>- Thank</a:t>
            </a:r>
            <a:r>
              <a:rPr lang="ja-JP" altLang="en-US" sz="4400" dirty="0"/>
              <a:t> </a:t>
            </a:r>
            <a:r>
              <a:rPr lang="en-US" altLang="ja-JP" sz="4400" dirty="0"/>
              <a:t>you -</a:t>
            </a:r>
            <a:endParaRPr lang="ja-JP" altLang="en-US" sz="4400" dirty="0"/>
          </a:p>
        </p:txBody>
      </p:sp>
      <p:pic>
        <p:nvPicPr>
          <p:cNvPr id="43011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35930" r="19521" b="39993"/>
          <a:stretch>
            <a:fillRect/>
          </a:stretch>
        </p:blipFill>
        <p:spPr>
          <a:xfrm>
            <a:off x="755650" y="1557338"/>
            <a:ext cx="7620000" cy="1689100"/>
          </a:xfrm>
        </p:spPr>
      </p:pic>
      <p:sp>
        <p:nvSpPr>
          <p:cNvPr id="43013" name="テキスト ボックス 4"/>
          <p:cNvSpPr txBox="1">
            <a:spLocks noChangeArrowheads="1"/>
          </p:cNvSpPr>
          <p:nvPr/>
        </p:nvSpPr>
        <p:spPr bwMode="auto">
          <a:xfrm>
            <a:off x="971550" y="5084763"/>
            <a:ext cx="7488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kumimoji="1" sz="20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/>
              <a:t>For Ph.D. admissions under Special Scholarship Program, please visit: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 dirty="0">
                <a:solidFill>
                  <a:schemeClr val="accent2"/>
                </a:solidFill>
                <a:hlinkClick r:id="rId3"/>
              </a:rPr>
              <a:t>https://www.kochi-tech.ac.jp/english/admission/ssp/outline.html</a:t>
            </a:r>
            <a:br>
              <a:rPr lang="en-US" altLang="ja-JP" sz="1800" b="0" dirty="0">
                <a:solidFill>
                  <a:schemeClr val="accent2"/>
                </a:solidFill>
              </a:rPr>
            </a:br>
            <a:endParaRPr lang="ja-JP" altLang="en-US" sz="1800" b="0" dirty="0">
              <a:solidFill>
                <a:schemeClr val="accent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650" y="115888"/>
            <a:ext cx="7561263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大学から旅費のサポートを受けて学会発表で渡航する場合、発表用パワーポイントの最後にこのようなスライドをつけて、大学広報にご協力ください。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14BF23-F578-4942-8D4F-34B6DFF60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149080"/>
            <a:ext cx="3178683" cy="5463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9078</TotalTime>
  <Words>70</Words>
  <Application>Microsoft Office PowerPoint</Application>
  <PresentationFormat>画面に合わせる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エッセンシャル</vt:lpstr>
      <vt:lpstr>- Thank you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福留 園子</dc:creator>
  <cp:lastModifiedBy>Mami Miyabayashi</cp:lastModifiedBy>
  <cp:revision>417</cp:revision>
  <cp:lastPrinted>2016-07-06T10:27:46Z</cp:lastPrinted>
  <dcterms:created xsi:type="dcterms:W3CDTF">2013-02-20T01:05:21Z</dcterms:created>
  <dcterms:modified xsi:type="dcterms:W3CDTF">2025-11-05T11:16:16Z</dcterms:modified>
</cp:coreProperties>
</file>