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3"/>
  </p:notesMasterIdLst>
  <p:sldIdLst>
    <p:sldId id="257" r:id="rId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0BF"/>
    <a:srgbClr val="DB94FE"/>
    <a:srgbClr val="B686DA"/>
    <a:srgbClr val="CDACE6"/>
    <a:srgbClr val="1F497D"/>
    <a:srgbClr val="FF99CC"/>
    <a:srgbClr val="FFFF99"/>
    <a:srgbClr val="E58D0B"/>
    <a:srgbClr val="4DD353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137" autoAdjust="0"/>
    <p:restoredTop sz="94660"/>
  </p:normalViewPr>
  <p:slideViewPr>
    <p:cSldViewPr>
      <p:cViewPr>
        <p:scale>
          <a:sx n="75" d="100"/>
          <a:sy n="75" d="100"/>
        </p:scale>
        <p:origin x="-10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FCFC6-170E-456D-A76A-AA32F8D4B1EC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6585"/>
            <a:ext cx="5436909" cy="446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D6BE0-7ECA-479C-8CCE-A9F133C512B4}" type="slidenum">
              <a:rPr lang="en-US" smtClean="0"/>
              <a:pPr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D6BE0-7ECA-479C-8CCE-A9F133C512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33D8-C65F-4315-AA8A-A64A1F499CB1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9F6EAB-D5A2-4C7C-B776-A43CA9F39EE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33D8-C65F-4315-AA8A-A64A1F499CB1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6EAB-D5A2-4C7C-B776-A43CA9F39EE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33D8-C65F-4315-AA8A-A64A1F499CB1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6EAB-D5A2-4C7C-B776-A43CA9F39EE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7" name="コンテンツ プレースホル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33D8-C65F-4315-AA8A-A64A1F499CB1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9F6EAB-D5A2-4C7C-B776-A43CA9F39EE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33D8-C65F-4315-AA8A-A64A1F499CB1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6EAB-D5A2-4C7C-B776-A43CA9F39EE5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33D8-C65F-4315-AA8A-A64A1F499CB1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6EAB-D5A2-4C7C-B776-A43CA9F39EE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25" name="テキスト プレースホル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33D8-C65F-4315-AA8A-A64A1F499CB1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9F6EAB-D5A2-4C7C-B776-A43CA9F39EE5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33D8-C65F-4315-AA8A-A64A1F499CB1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6EAB-D5A2-4C7C-B776-A43CA9F39EE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33D8-C65F-4315-AA8A-A64A1F499CB1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6EAB-D5A2-4C7C-B776-A43CA9F39EE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33D8-C65F-4315-AA8A-A64A1F499CB1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6EAB-D5A2-4C7C-B776-A43CA9F39EE5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33D8-C65F-4315-AA8A-A64A1F499CB1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6EAB-D5A2-4C7C-B776-A43CA9F39EE5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4933D8-C65F-4315-AA8A-A64A1F499CB1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9F6EAB-D5A2-4C7C-B776-A43CA9F39EE5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10" name="タイトル プレースホル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hyperlink" Target="http://www.bangkokramahotel.com/" TargetMode="Externa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ni.ac.th/" TargetMode="External"/><Relationship Id="rId11" Type="http://schemas.openxmlformats.org/officeDocument/2006/relationships/image" Target="../media/image9.jpeg"/><Relationship Id="rId5" Type="http://schemas.openxmlformats.org/officeDocument/2006/relationships/hyperlink" Target="mailto:daisuke@tni.ac.th" TargetMode="External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 descr="airplane7_pur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38678">
            <a:off x="7503573" y="21450"/>
            <a:ext cx="1519402" cy="976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69862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ja-JP" alt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　     　泰日工業大学</a:t>
            </a:r>
            <a:r>
              <a:rPr lang="ja-JP" altLang="en-US" sz="2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（タイ・バンコク）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6000" dirty="0" smtClean="0">
                <a:latin typeface="+mj-ea"/>
              </a:rPr>
              <a:t> </a:t>
            </a:r>
            <a:r>
              <a:rPr lang="en-US" altLang="ja-JP" sz="6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650B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ea"/>
              </a:rPr>
              <a:t>TNI</a:t>
            </a:r>
            <a:r>
              <a:rPr lang="ja-JP" altLang="en-US" sz="6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650B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サマープログラム</a:t>
            </a:r>
            <a:r>
              <a:rPr lang="en-US" altLang="ja-JP" sz="6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650B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2018</a:t>
            </a:r>
            <a:endParaRPr lang="en-US" sz="6000" dirty="0">
              <a:ln w="18000">
                <a:solidFill>
                  <a:srgbClr val="1F497D"/>
                </a:solidFill>
                <a:prstDash val="solid"/>
                <a:miter lim="800000"/>
              </a:ln>
              <a:solidFill>
                <a:srgbClr val="F650BF"/>
              </a:solidFill>
            </a:endParaRPr>
          </a:p>
        </p:txBody>
      </p:sp>
      <p:pic>
        <p:nvPicPr>
          <p:cNvPr id="16" name="Picture 15" descr="LogoTNI Group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8" y="40640"/>
            <a:ext cx="1874520" cy="8382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45438" y="1574800"/>
            <a:ext cx="2520000" cy="1168400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ln w="10160">
                  <a:noFill/>
                  <a:prstDash val="solid"/>
                </a:ln>
                <a:solidFill>
                  <a:srgbClr val="F650BF"/>
                </a:solidFill>
              </a:rPr>
              <a:t>2018</a:t>
            </a:r>
            <a:r>
              <a:rPr lang="ja-JP" altLang="en-US" b="1" dirty="0" smtClean="0">
                <a:ln w="10160">
                  <a:noFill/>
                  <a:prstDash val="solid"/>
                </a:ln>
                <a:solidFill>
                  <a:srgbClr val="F650BF"/>
                </a:solidFill>
              </a:rPr>
              <a:t>年</a:t>
            </a:r>
            <a:endParaRPr lang="en-US" altLang="ja-JP" b="1" dirty="0" smtClean="0">
              <a:ln w="10160">
                <a:noFill/>
                <a:prstDash val="solid"/>
              </a:ln>
              <a:solidFill>
                <a:srgbClr val="F650BF"/>
              </a:solidFill>
            </a:endParaRPr>
          </a:p>
          <a:p>
            <a:r>
              <a:rPr lang="en-US" altLang="ja-JP" sz="2400" b="1" dirty="0">
                <a:ln w="10160">
                  <a:noFill/>
                  <a:prstDash val="solid"/>
                </a:ln>
                <a:solidFill>
                  <a:srgbClr val="F650BF"/>
                </a:solidFill>
              </a:rPr>
              <a:t>8</a:t>
            </a:r>
            <a:r>
              <a:rPr lang="ja-JP" altLang="en-US" b="1" dirty="0" smtClean="0">
                <a:ln w="10160">
                  <a:noFill/>
                  <a:prstDash val="solid"/>
                </a:ln>
                <a:solidFill>
                  <a:srgbClr val="F650BF"/>
                </a:solidFill>
              </a:rPr>
              <a:t>月</a:t>
            </a:r>
            <a:r>
              <a:rPr lang="en-US" altLang="ja-JP" sz="2400" b="1" dirty="0" smtClean="0">
                <a:ln w="10160">
                  <a:noFill/>
                  <a:prstDash val="solid"/>
                </a:ln>
                <a:solidFill>
                  <a:srgbClr val="F650BF"/>
                </a:solidFill>
              </a:rPr>
              <a:t>23</a:t>
            </a:r>
            <a:r>
              <a:rPr lang="ja-JP" altLang="en-US" b="1" dirty="0" smtClean="0">
                <a:ln w="10160">
                  <a:noFill/>
                  <a:prstDash val="solid"/>
                </a:ln>
                <a:solidFill>
                  <a:srgbClr val="F650BF"/>
                </a:solidFill>
              </a:rPr>
              <a:t>日（木）～</a:t>
            </a:r>
            <a:endParaRPr lang="en-US" altLang="ja-JP" b="1" dirty="0" smtClean="0">
              <a:ln w="10160">
                <a:noFill/>
                <a:prstDash val="solid"/>
              </a:ln>
              <a:solidFill>
                <a:srgbClr val="F650BF"/>
              </a:solidFill>
            </a:endParaRPr>
          </a:p>
          <a:p>
            <a:pPr algn="r"/>
            <a:r>
              <a:rPr lang="en-US" altLang="ja-JP" sz="2400" b="1" dirty="0" smtClean="0">
                <a:ln w="10160">
                  <a:noFill/>
                  <a:prstDash val="solid"/>
                </a:ln>
                <a:solidFill>
                  <a:srgbClr val="F650BF"/>
                </a:solidFill>
              </a:rPr>
              <a:t>9</a:t>
            </a:r>
            <a:r>
              <a:rPr lang="ja-JP" altLang="en-US" b="1" dirty="0" smtClean="0">
                <a:ln w="10160">
                  <a:noFill/>
                  <a:prstDash val="solid"/>
                </a:ln>
                <a:solidFill>
                  <a:srgbClr val="F650BF"/>
                </a:solidFill>
              </a:rPr>
              <a:t>月</a:t>
            </a:r>
            <a:r>
              <a:rPr lang="en-US" altLang="ja-JP" sz="2400" b="1" dirty="0" smtClean="0">
                <a:ln w="10160">
                  <a:noFill/>
                  <a:prstDash val="solid"/>
                </a:ln>
                <a:solidFill>
                  <a:srgbClr val="F650BF"/>
                </a:solidFill>
              </a:rPr>
              <a:t>3</a:t>
            </a:r>
            <a:r>
              <a:rPr lang="ja-JP" altLang="en-US" b="1" dirty="0" smtClean="0">
                <a:ln w="10160">
                  <a:noFill/>
                  <a:prstDash val="solid"/>
                </a:ln>
                <a:solidFill>
                  <a:srgbClr val="F650BF"/>
                </a:solidFill>
              </a:rPr>
              <a:t>日</a:t>
            </a:r>
            <a:r>
              <a:rPr lang="en-US" altLang="ja-JP" b="1" dirty="0" smtClean="0">
                <a:ln w="10160">
                  <a:noFill/>
                  <a:prstDash val="solid"/>
                </a:ln>
                <a:solidFill>
                  <a:srgbClr val="F650BF"/>
                </a:solidFill>
              </a:rPr>
              <a:t>(</a:t>
            </a:r>
            <a:r>
              <a:rPr lang="ja-JP" altLang="en-US" b="1" dirty="0" smtClean="0">
                <a:ln w="10160">
                  <a:noFill/>
                  <a:prstDash val="solid"/>
                </a:ln>
                <a:solidFill>
                  <a:srgbClr val="F650BF"/>
                </a:solidFill>
              </a:rPr>
              <a:t>月</a:t>
            </a:r>
            <a:r>
              <a:rPr lang="ja-JP" altLang="en-US" b="1" dirty="0" smtClean="0">
                <a:ln w="10160">
                  <a:noFill/>
                  <a:prstDash val="solid"/>
                </a:ln>
                <a:solidFill>
                  <a:srgbClr val="F650BF"/>
                </a:solidFill>
              </a:rPr>
              <a:t>）</a:t>
            </a:r>
            <a:endParaRPr lang="en-US" altLang="ja-JP" b="1" dirty="0" smtClean="0">
              <a:ln w="10160">
                <a:noFill/>
                <a:prstDash val="solid"/>
              </a:ln>
              <a:solidFill>
                <a:srgbClr val="F650BF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688228" y="4495800"/>
            <a:ext cx="3200400" cy="1066800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1000" dirty="0" smtClean="0">
              <a:solidFill>
                <a:schemeClr val="tx1"/>
              </a:solidFill>
            </a:endParaRPr>
          </a:p>
          <a:p>
            <a:endParaRPr lang="en-US" altLang="ja-JP" sz="1000" dirty="0">
              <a:solidFill>
                <a:schemeClr val="tx1"/>
              </a:solidFill>
            </a:endParaRPr>
          </a:p>
          <a:p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endParaRPr lang="en-US" altLang="ja-JP" sz="1200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1200" dirty="0" smtClean="0">
                <a:solidFill>
                  <a:srgbClr val="FF0000"/>
                </a:solidFill>
              </a:rPr>
              <a:t>注意事項</a:t>
            </a:r>
            <a:endParaRPr lang="en-US" altLang="ja-JP" sz="1200" dirty="0" smtClean="0">
              <a:solidFill>
                <a:srgbClr val="FF0000"/>
              </a:solidFill>
            </a:endParaRPr>
          </a:p>
          <a:p>
            <a:pPr algn="ctr"/>
            <a:endParaRPr lang="en-US" altLang="ja-JP" sz="800" dirty="0">
              <a:solidFill>
                <a:srgbClr val="FF0000"/>
              </a:solidFill>
            </a:endParaRPr>
          </a:p>
          <a:p>
            <a:r>
              <a:rPr lang="en-US" altLang="ja-JP" sz="900" dirty="0" smtClean="0">
                <a:solidFill>
                  <a:srgbClr val="FF0000"/>
                </a:solidFill>
              </a:rPr>
              <a:t>※</a:t>
            </a:r>
            <a:r>
              <a:rPr lang="ja-JP" altLang="en-US" sz="900" dirty="0" smtClean="0">
                <a:solidFill>
                  <a:srgbClr val="FF0000"/>
                </a:solidFill>
              </a:rPr>
              <a:t>参</a:t>
            </a:r>
            <a:r>
              <a:rPr lang="ja-JP" altLang="en-US" sz="900" dirty="0">
                <a:solidFill>
                  <a:srgbClr val="FF0000"/>
                </a:solidFill>
              </a:rPr>
              <a:t>加費</a:t>
            </a:r>
            <a:r>
              <a:rPr lang="ja-JP" altLang="en-US" sz="900" dirty="0" smtClean="0">
                <a:solidFill>
                  <a:srgbClr val="FF0000"/>
                </a:solidFill>
              </a:rPr>
              <a:t>は、研修・実習・送迎等の実費のみ。</a:t>
            </a:r>
            <a:endParaRPr lang="en-US" altLang="ja-JP" sz="900" dirty="0" smtClean="0">
              <a:solidFill>
                <a:srgbClr val="FF0000"/>
              </a:solidFill>
            </a:endParaRPr>
          </a:p>
          <a:p>
            <a:r>
              <a:rPr lang="ja-JP" altLang="en-US" sz="900" dirty="0" smtClean="0">
                <a:solidFill>
                  <a:srgbClr val="FF0000"/>
                </a:solidFill>
              </a:rPr>
              <a:t>　食事代</a:t>
            </a:r>
            <a:r>
              <a:rPr lang="en-US" altLang="ja-JP" sz="900" dirty="0" smtClean="0">
                <a:solidFill>
                  <a:srgbClr val="FF0000"/>
                </a:solidFill>
              </a:rPr>
              <a:t>,</a:t>
            </a:r>
            <a:r>
              <a:rPr lang="ja-JP" altLang="en-US" sz="900" dirty="0" smtClean="0">
                <a:solidFill>
                  <a:srgbClr val="FF0000"/>
                </a:solidFill>
              </a:rPr>
              <a:t>航空機代は含まれません。タイバーツのみ可。</a:t>
            </a:r>
            <a:endParaRPr lang="en-US" altLang="ja-JP" sz="900" dirty="0" smtClean="0">
              <a:solidFill>
                <a:srgbClr val="FF0000"/>
              </a:solidFill>
            </a:endParaRPr>
          </a:p>
          <a:p>
            <a:r>
              <a:rPr lang="en-US" altLang="ja-JP" sz="900" dirty="0" smtClean="0">
                <a:solidFill>
                  <a:srgbClr val="FF0000"/>
                </a:solidFill>
              </a:rPr>
              <a:t>※</a:t>
            </a:r>
            <a:r>
              <a:rPr lang="ja-JP" altLang="en-US" sz="900" dirty="0" smtClean="0">
                <a:solidFill>
                  <a:srgbClr val="FF0000"/>
                </a:solidFill>
              </a:rPr>
              <a:t>航空券（タイ⇔日本）の手配は各自で行ってください。</a:t>
            </a:r>
            <a:endParaRPr lang="en-US" altLang="ja-JP" sz="900" dirty="0" smtClean="0">
              <a:solidFill>
                <a:srgbClr val="FF0000"/>
              </a:solidFill>
            </a:endParaRPr>
          </a:p>
          <a:p>
            <a:r>
              <a:rPr lang="en-US" altLang="ja-JP" sz="900" dirty="0" smtClean="0">
                <a:solidFill>
                  <a:srgbClr val="FF0000"/>
                </a:solidFill>
              </a:rPr>
              <a:t>※</a:t>
            </a:r>
            <a:r>
              <a:rPr lang="ja-JP" altLang="en-US" sz="900" dirty="0" smtClean="0">
                <a:solidFill>
                  <a:srgbClr val="FF0000"/>
                </a:solidFill>
              </a:rPr>
              <a:t>ホ</a:t>
            </a:r>
            <a:r>
              <a:rPr lang="ja-JP" altLang="en-US" sz="900" dirty="0">
                <a:solidFill>
                  <a:srgbClr val="FF0000"/>
                </a:solidFill>
              </a:rPr>
              <a:t>テル</a:t>
            </a:r>
            <a:r>
              <a:rPr lang="ja-JP" altLang="en-US" sz="900" dirty="0" smtClean="0">
                <a:solidFill>
                  <a:srgbClr val="FF0000"/>
                </a:solidFill>
              </a:rPr>
              <a:t>は朝食付</a:t>
            </a:r>
            <a:r>
              <a:rPr lang="en-US" altLang="ja-JP" sz="900" dirty="0" smtClean="0">
                <a:solidFill>
                  <a:srgbClr val="FF0000"/>
                </a:solidFill>
              </a:rPr>
              <a:t>,</a:t>
            </a:r>
            <a:r>
              <a:rPr lang="ja-JP" altLang="en-US" sz="900" dirty="0" smtClean="0">
                <a:solidFill>
                  <a:srgbClr val="FF0000"/>
                </a:solidFill>
              </a:rPr>
              <a:t>２人１部屋。</a:t>
            </a:r>
            <a:endParaRPr lang="en-US" altLang="ja-JP" sz="900" dirty="0" smtClean="0">
              <a:solidFill>
                <a:srgbClr val="FF0000"/>
              </a:solidFill>
            </a:endParaRPr>
          </a:p>
          <a:p>
            <a:r>
              <a:rPr lang="ja-JP" altLang="en-US" sz="900" dirty="0" smtClean="0">
                <a:solidFill>
                  <a:srgbClr val="FF0000"/>
                </a:solidFill>
              </a:rPr>
              <a:t>　組み合わせは</a:t>
            </a:r>
            <a:r>
              <a:rPr lang="en-US" altLang="ja-JP" sz="900" dirty="0" smtClean="0">
                <a:solidFill>
                  <a:srgbClr val="FF0000"/>
                </a:solidFill>
              </a:rPr>
              <a:t>TNI</a:t>
            </a:r>
            <a:r>
              <a:rPr lang="ja-JP" altLang="en-US" sz="900" dirty="0" smtClean="0">
                <a:solidFill>
                  <a:srgbClr val="FF0000"/>
                </a:solidFill>
              </a:rPr>
              <a:t>で決めさせていただきます。</a:t>
            </a:r>
            <a:endParaRPr lang="en-US" altLang="ja-JP" sz="900" dirty="0" smtClean="0">
              <a:solidFill>
                <a:srgbClr val="FF0000"/>
              </a:solidFill>
            </a:endParaRPr>
          </a:p>
          <a:p>
            <a:endParaRPr lang="en-US" altLang="ja-JP" sz="1000" dirty="0" smtClean="0">
              <a:solidFill>
                <a:schemeClr val="tx1"/>
              </a:solidFill>
            </a:endParaRPr>
          </a:p>
          <a:p>
            <a:endParaRPr lang="en-US" altLang="ja-JP" sz="1000" dirty="0" smtClean="0">
              <a:solidFill>
                <a:schemeClr val="tx1"/>
              </a:solidFill>
            </a:endParaRPr>
          </a:p>
          <a:p>
            <a:endParaRPr lang="en-US" altLang="ja-JP" sz="1000" dirty="0" smtClean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52301" y="5663514"/>
            <a:ext cx="3505200" cy="9906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chemeClr val="tx1"/>
                </a:solidFill>
              </a:rPr>
              <a:t>お問い合わせは直接、泰日工業大学へ。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国際広報部：児崎（こさき）</a:t>
            </a:r>
            <a:r>
              <a:rPr lang="en-US" altLang="ja-JP" sz="1000" dirty="0" smtClean="0">
                <a:solidFill>
                  <a:schemeClr val="tx1"/>
                </a:solidFill>
              </a:rPr>
              <a:t> </a:t>
            </a:r>
            <a:r>
              <a:rPr lang="en-US" altLang="ja-JP" sz="1000" dirty="0" smtClean="0">
                <a:solidFill>
                  <a:schemeClr val="tx1"/>
                </a:solidFill>
                <a:hlinkClick r:id="rId5"/>
              </a:rPr>
              <a:t>daisuke@tni.ac.th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TEL : +66-2763-2753  </a:t>
            </a:r>
            <a:r>
              <a:rPr lang="ja-JP" altLang="en-US" sz="1000" dirty="0" smtClean="0">
                <a:solidFill>
                  <a:schemeClr val="tx1"/>
                </a:solidFill>
              </a:rPr>
              <a:t>内線 </a:t>
            </a:r>
            <a:r>
              <a:rPr lang="en-US" altLang="ja-JP" sz="1000" dirty="0" smtClean="0">
                <a:solidFill>
                  <a:schemeClr val="tx1"/>
                </a:solidFill>
              </a:rPr>
              <a:t>: 2781</a:t>
            </a:r>
            <a:r>
              <a:rPr lang="ja-JP" altLang="en-US" sz="1000" dirty="0" smtClean="0">
                <a:solidFill>
                  <a:schemeClr val="tx1"/>
                </a:solidFill>
              </a:rPr>
              <a:t>　</a:t>
            </a:r>
            <a:r>
              <a:rPr lang="en-US" altLang="ja-JP" sz="1000" dirty="0" smtClean="0">
                <a:hlinkClick r:id="rId6"/>
              </a:rPr>
              <a:t>www.tni.ac.th</a:t>
            </a:r>
            <a:endParaRPr lang="en-US" altLang="ja-JP" sz="1000" dirty="0" smtClean="0"/>
          </a:p>
          <a:p>
            <a:endParaRPr lang="en-US" altLang="ja-JP" sz="1000" dirty="0" smtClean="0"/>
          </a:p>
          <a:p>
            <a:r>
              <a:rPr lang="ja-JP" altLang="en-US" sz="1000" dirty="0" smtClean="0"/>
              <a:t>バーン・スィリ（ホテル）：</a:t>
            </a:r>
            <a:r>
              <a:rPr lang="en-US" altLang="ja-JP" sz="1000" dirty="0" smtClean="0">
                <a:hlinkClick r:id="rId7"/>
              </a:rPr>
              <a:t>www.bangkokramahotel.com</a:t>
            </a:r>
            <a:endParaRPr lang="en-US" altLang="ja-JP" sz="1000" dirty="0" smtClean="0"/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7387" y="4520514"/>
            <a:ext cx="53340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ja-JP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～プログラムのハイライト</a:t>
            </a:r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～</a:t>
            </a:r>
            <a:endParaRPr lang="en-US" altLang="ja-JP" sz="1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ja-JP" altLang="en-US" sz="1400" dirty="0" smtClean="0"/>
              <a:t>　◆</a:t>
            </a:r>
            <a:r>
              <a:rPr lang="ja-JP" altLang="en-US" sz="1400" dirty="0" smtClean="0">
                <a:latin typeface="Arial Black" pitchFamily="34" charset="0"/>
              </a:rPr>
              <a:t>泰日工業大学</a:t>
            </a:r>
            <a:r>
              <a:rPr lang="en-US" altLang="ja-JP" sz="1400" dirty="0" smtClean="0">
                <a:latin typeface="Arial Black" pitchFamily="34" charset="0"/>
              </a:rPr>
              <a:t>(TNI)</a:t>
            </a:r>
            <a:r>
              <a:rPr lang="ja-JP" altLang="en-US" sz="1400" dirty="0" smtClean="0">
                <a:latin typeface="Arial Black" pitchFamily="34" charset="0"/>
              </a:rPr>
              <a:t>の学生との国際交流</a:t>
            </a:r>
            <a:endParaRPr lang="en-US" altLang="ja-JP" sz="1400" dirty="0" smtClean="0">
              <a:latin typeface="Arial Black" pitchFamily="34" charset="0"/>
            </a:endParaRPr>
          </a:p>
          <a:p>
            <a:r>
              <a:rPr lang="ja-JP" altLang="en-US" sz="1400" dirty="0" smtClean="0">
                <a:latin typeface="Arial Black" pitchFamily="34" charset="0"/>
              </a:rPr>
              <a:t>　◆寮や学生の家へのホームステイ</a:t>
            </a:r>
            <a:endParaRPr lang="en-US" altLang="ja-JP" sz="1400" dirty="0" smtClean="0">
              <a:latin typeface="Arial Black" pitchFamily="34" charset="0"/>
            </a:endParaRPr>
          </a:p>
          <a:p>
            <a:r>
              <a:rPr lang="ja-JP" altLang="en-US" sz="1400" dirty="0" smtClean="0">
                <a:latin typeface="Arial Black" pitchFamily="34" charset="0"/>
              </a:rPr>
              <a:t>　◆マングローブ植林プログラム</a:t>
            </a:r>
            <a:endParaRPr lang="en-US" altLang="ja-JP" sz="1400" dirty="0" smtClean="0">
              <a:latin typeface="Arial Black" pitchFamily="34" charset="0"/>
            </a:endParaRPr>
          </a:p>
          <a:p>
            <a:r>
              <a:rPr lang="ja-JP" altLang="en-US" sz="1400" dirty="0" smtClean="0">
                <a:latin typeface="Arial Black" pitchFamily="34" charset="0"/>
              </a:rPr>
              <a:t>　◆現地の高校・小学校訪問</a:t>
            </a:r>
            <a:endParaRPr lang="en-US" altLang="ja-JP" sz="1400" dirty="0" smtClean="0">
              <a:latin typeface="Arial Black" pitchFamily="34" charset="0"/>
            </a:endParaRPr>
          </a:p>
          <a:p>
            <a:r>
              <a:rPr lang="ja-JP" altLang="en-US" sz="1400" dirty="0" smtClean="0">
                <a:latin typeface="Arial Black" pitchFamily="34" charset="0"/>
              </a:rPr>
              <a:t>　◆タイ・日本の友好と歴史の学習</a:t>
            </a:r>
            <a:endParaRPr lang="en-US" altLang="ja-JP" sz="1400" dirty="0" smtClean="0">
              <a:latin typeface="Arial Black" pitchFamily="34" charset="0"/>
            </a:endParaRPr>
          </a:p>
          <a:p>
            <a:r>
              <a:rPr lang="ja-JP" altLang="en-US" sz="1400" dirty="0" smtClean="0">
                <a:latin typeface="Arial Black" pitchFamily="34" charset="0"/>
              </a:rPr>
              <a:t>　◆サバイバル・タイ語学</a:t>
            </a:r>
            <a:r>
              <a:rPr lang="ja-JP" altLang="en-US" sz="1400" dirty="0" smtClean="0">
                <a:latin typeface="Arial Black" pitchFamily="34" charset="0"/>
              </a:rPr>
              <a:t>習</a:t>
            </a:r>
            <a:endParaRPr lang="en-US" altLang="ja-JP" sz="1400" dirty="0" smtClean="0">
              <a:latin typeface="Arial Black" pitchFamily="34" charset="0"/>
            </a:endParaRPr>
          </a:p>
          <a:p>
            <a:r>
              <a:rPr lang="en-US" altLang="ja-JP" sz="1400" dirty="0" smtClean="0">
                <a:latin typeface="Arial Black" pitchFamily="34" charset="0"/>
              </a:rPr>
              <a:t>   </a:t>
            </a:r>
            <a:r>
              <a:rPr lang="ja-JP" altLang="en-US" sz="1400" dirty="0" smtClean="0">
                <a:latin typeface="Arial Black" pitchFamily="34" charset="0"/>
              </a:rPr>
              <a:t>◆</a:t>
            </a:r>
            <a:r>
              <a:rPr lang="ja-JP" altLang="en-US" sz="1400" dirty="0" smtClean="0">
                <a:latin typeface="Arial Black" pitchFamily="34" charset="0"/>
              </a:rPr>
              <a:t>日本</a:t>
            </a:r>
            <a:r>
              <a:rPr lang="ja-JP" altLang="en-US" sz="1400" dirty="0" smtClean="0">
                <a:latin typeface="Arial Black" pitchFamily="34" charset="0"/>
              </a:rPr>
              <a:t>語授業の見学・参加</a:t>
            </a:r>
            <a:endParaRPr lang="en-US" altLang="ja-JP" sz="1400" dirty="0" smtClean="0">
              <a:latin typeface="Arial Black" pitchFamily="34" charset="0"/>
            </a:endParaRPr>
          </a:p>
          <a:p>
            <a:r>
              <a:rPr lang="ja-JP" altLang="en-US" sz="900" dirty="0" smtClean="0"/>
              <a:t>　</a:t>
            </a:r>
            <a:r>
              <a:rPr lang="en-US" altLang="ja-JP" sz="900" dirty="0" smtClean="0"/>
              <a:t>※</a:t>
            </a:r>
            <a:r>
              <a:rPr lang="ja-JP" altLang="en-US" sz="900" dirty="0" smtClean="0"/>
              <a:t>諸般の事情により、予定が変更する場合がございます。予めご了承ください。</a:t>
            </a:r>
            <a:endParaRPr lang="en-US" altLang="ja-JP" sz="900" dirty="0" smtClean="0"/>
          </a:p>
          <a:p>
            <a:endParaRPr lang="en-US" sz="900" dirty="0" smtClean="0"/>
          </a:p>
          <a:p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385278" y="26126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たい    にち </a:t>
            </a:r>
            <a:endParaRPr lang="th-TH" sz="1400" dirty="0"/>
          </a:p>
        </p:txBody>
      </p:sp>
      <p:pic>
        <p:nvPicPr>
          <p:cNvPr id="26" name="Picture 25" descr="world_tukutuku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3877538" y="5238570"/>
            <a:ext cx="1295400" cy="1313307"/>
          </a:xfrm>
          <a:prstGeom prst="rect">
            <a:avLst/>
          </a:prstGeom>
        </p:spPr>
      </p:pic>
      <p:pic>
        <p:nvPicPr>
          <p:cNvPr id="21" name="図 20" descr="DSC_093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6886" y="1533724"/>
            <a:ext cx="2055740" cy="1420207"/>
          </a:xfrm>
          <a:prstGeom prst="rect">
            <a:avLst/>
          </a:prstGeom>
        </p:spPr>
      </p:pic>
      <p:pic>
        <p:nvPicPr>
          <p:cNvPr id="22" name="図 21" descr="DSC_0315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4669" y="1524000"/>
            <a:ext cx="1156400" cy="1803260"/>
          </a:xfrm>
          <a:prstGeom prst="rect">
            <a:avLst/>
          </a:prstGeom>
        </p:spPr>
      </p:pic>
      <p:pic>
        <p:nvPicPr>
          <p:cNvPr id="23" name="図 22" descr="DSC_0377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8507" y="2999394"/>
            <a:ext cx="2055740" cy="1420206"/>
          </a:xfrm>
          <a:prstGeom prst="rect">
            <a:avLst/>
          </a:prstGeom>
        </p:spPr>
      </p:pic>
      <p:pic>
        <p:nvPicPr>
          <p:cNvPr id="25" name="図 24" descr="DSC_0514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9037" y="1532554"/>
            <a:ext cx="2057323" cy="1421300"/>
          </a:xfrm>
          <a:prstGeom prst="rect">
            <a:avLst/>
          </a:prstGeom>
        </p:spPr>
      </p:pic>
      <p:pic>
        <p:nvPicPr>
          <p:cNvPr id="38" name="図 37" descr="DSC_0713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97874" y="3018207"/>
            <a:ext cx="2055740" cy="1368311"/>
          </a:xfrm>
          <a:prstGeom prst="rect">
            <a:avLst/>
          </a:prstGeom>
        </p:spPr>
      </p:pic>
      <p:pic>
        <p:nvPicPr>
          <p:cNvPr id="39" name="図 38" descr="DSC_0587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4669" y="3384220"/>
            <a:ext cx="1184569" cy="1007704"/>
          </a:xfrm>
          <a:prstGeom prst="rect">
            <a:avLst/>
          </a:prstGeom>
        </p:spPr>
      </p:pic>
      <p:pic>
        <p:nvPicPr>
          <p:cNvPr id="18" name="図 17" descr="DSC_0280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9383" y="2819401"/>
            <a:ext cx="2480177" cy="160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トラベル">
  <a:themeElements>
    <a:clrScheme name="トラベル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1777</TotalTime>
  <Words>100</Words>
  <Application>Microsoft Office PowerPoint</Application>
  <PresentationFormat>画面に合わせる (4:3)</PresentationFormat>
  <Paragraphs>35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トラベル</vt:lpstr>
      <vt:lpstr>　　     　泰日工業大学（タイ・バンコク）   TNIサマープログラム2018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泰日工業大学 サマープログラム2013</dc:title>
  <dc:creator>daisuke</dc:creator>
  <cp:lastModifiedBy>daisuke</cp:lastModifiedBy>
  <cp:revision>201</cp:revision>
  <dcterms:created xsi:type="dcterms:W3CDTF">2013-05-17T01:27:10Z</dcterms:created>
  <dcterms:modified xsi:type="dcterms:W3CDTF">2018-06-08T09:21:37Z</dcterms:modified>
</cp:coreProperties>
</file>